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97" r:id="rId2"/>
    <p:sldId id="273" r:id="rId3"/>
    <p:sldId id="278" r:id="rId4"/>
    <p:sldId id="301" r:id="rId5"/>
    <p:sldId id="302" r:id="rId6"/>
    <p:sldId id="307" r:id="rId7"/>
    <p:sldId id="308" r:id="rId8"/>
    <p:sldId id="299" r:id="rId9"/>
    <p:sldId id="300" r:id="rId10"/>
    <p:sldId id="309" r:id="rId11"/>
    <p:sldId id="310" r:id="rId12"/>
    <p:sldId id="303" r:id="rId13"/>
    <p:sldId id="304" r:id="rId14"/>
    <p:sldId id="311" r:id="rId15"/>
    <p:sldId id="312" r:id="rId16"/>
    <p:sldId id="313" r:id="rId17"/>
    <p:sldId id="314" r:id="rId18"/>
    <p:sldId id="305" r:id="rId19"/>
    <p:sldId id="306" r:id="rId20"/>
    <p:sldId id="315" r:id="rId21"/>
    <p:sldId id="31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125" d="100"/>
          <a:sy n="125" d="100"/>
        </p:scale>
        <p:origin x="10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73D23DB-FF90-3388-1146-0E720DA274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5DC23F-7C49-AA9E-1428-158E0D077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33A2A5-475F-B078-3528-5590A86D9D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4F7A116-CA4F-53A6-E6B1-92AB3CBE9EF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11B33BF-2696-5FC1-5D78-24E6D4C4F637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23B634D-1925-680D-F487-846AE15F0020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J’apprends à lire les nombres écrits en lettres.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D7634C8-1F8D-A16C-75CF-BF18CE1EB9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3027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7010B-4E7E-DD7B-9C54-C62856E37E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CA5594-1870-9626-6692-D0A09D38D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18C71B-0F41-E4A8-90D8-7460F42E18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2444FC94-8136-BDCD-46ED-52A162F49958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D7E07A96-B57D-2E08-6A56-33ADA949C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E5A909E4-D498-1DC3-2FF1-E62019649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FFCC0822-93A7-B7E7-6067-81E3691E6F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713F2E78-D43C-4976-3D72-459B7446C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6C434105-C050-95B6-71E5-CBA11DE24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F5D7513C-084C-EED8-E7CB-044C40F15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74530D90-5DA2-B3CA-C598-F34864981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66FC1102-97B6-6502-66A3-ECAF89B2E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068B8351-AC7F-EFE9-A96B-E72808FD31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BE7CF993-4611-FC0D-F9D9-2CAE6AB0D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06489796-9F08-C246-7732-85E48F76C08D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74175C7-B02E-5177-DA96-8185DD45BF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8BEC8ED5-2095-C7FE-AF4C-58B29F6F7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111CC210-8435-604C-223D-B2CAC50FB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FE5E00D-6306-C69E-30B7-27B69F68F6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CBE77C4B-89F4-E0AF-C7BA-15A455DF9F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76D8AFA-7846-3E14-2D45-F8D5DB1B0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89EB1033-C148-BB2A-3D60-F1BEA3918F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D8458DB9-7220-2E1A-0F6A-F1F96316F5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F1CC0B28-7932-9116-E64D-0FEE7843C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A57F1AF9-3DE7-234F-A9C5-5EFB37FB8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93051834-7DB6-802D-3CB5-934405572C58}"/>
              </a:ext>
            </a:extLst>
          </p:cNvPr>
          <p:cNvGrpSpPr/>
          <p:nvPr/>
        </p:nvGrpSpPr>
        <p:grpSpPr>
          <a:xfrm>
            <a:off x="4512784" y="1722777"/>
            <a:ext cx="1262964" cy="1258062"/>
            <a:chOff x="4522212" y="380312"/>
            <a:chExt cx="3216750" cy="3204263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F8BCC4BF-78BD-B73E-F4B7-17535B29F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3574B5DC-EB43-EEC2-E9B1-DFD9A85FB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089D2025-60A3-ECDC-DB48-A485F2845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A868463F-5719-79BC-0CF6-878F784783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693F021F-2BB7-8843-FAAC-2EBC6F75AA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D05DD28D-86A6-81F0-2F1E-35E820470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B36F137A-7538-026A-7B77-79CC10A51A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8C0CD800-7952-672F-FB81-FFA742C0CA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753C9897-8FC0-B655-BCFF-926FA644D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5EAB680A-A368-0E5F-BDAF-17B8C623A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81F5F620-EF84-528C-7056-5A92812F2A9B}"/>
              </a:ext>
            </a:extLst>
          </p:cNvPr>
          <p:cNvGrpSpPr/>
          <p:nvPr/>
        </p:nvGrpSpPr>
        <p:grpSpPr>
          <a:xfrm>
            <a:off x="4450455" y="3112527"/>
            <a:ext cx="1262964" cy="1258062"/>
            <a:chOff x="4522212" y="380312"/>
            <a:chExt cx="3216750" cy="3204263"/>
          </a:xfrm>
        </p:grpSpPr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8736F30A-EC5B-018D-DD0A-096E9BEDB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2985DA58-11EA-52AA-FC83-42FDEC64C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6D57D934-878B-42A7-6BCE-FF0177396D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EBA99586-977B-E17E-1510-884703B81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A0EB378A-0B30-5D1B-FCED-530B0A623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12B479C1-D296-58C6-9B94-21E0A0FB2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E11D9F9E-3C23-F83B-4A53-72C9E8816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28EF0D61-988D-6764-749B-366DB2E2B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0A3AA21E-ADB5-1C0B-9EDE-C23237311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F17C27BC-5E85-1E80-2F30-284076132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9B0E1214-F476-CE72-C253-802267590597}"/>
              </a:ext>
            </a:extLst>
          </p:cNvPr>
          <p:cNvGrpSpPr/>
          <p:nvPr/>
        </p:nvGrpSpPr>
        <p:grpSpPr>
          <a:xfrm>
            <a:off x="5935217" y="1706270"/>
            <a:ext cx="1262964" cy="1258062"/>
            <a:chOff x="4522212" y="380312"/>
            <a:chExt cx="3216750" cy="3204263"/>
          </a:xfrm>
        </p:grpSpPr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C49F7D88-7724-A122-F340-DE39D10284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916AA5B0-6495-0156-C2BF-11EA0E8C88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62" name="Image 61">
              <a:extLst>
                <a:ext uri="{FF2B5EF4-FFF2-40B4-BE49-F238E27FC236}">
                  <a16:creationId xmlns:a16="http://schemas.microsoft.com/office/drawing/2014/main" id="{B4FA385B-9AF9-1FF5-30ED-BD0423819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63" name="Image 62">
              <a:extLst>
                <a:ext uri="{FF2B5EF4-FFF2-40B4-BE49-F238E27FC236}">
                  <a16:creationId xmlns:a16="http://schemas.microsoft.com/office/drawing/2014/main" id="{E0F83280-318D-7DC6-6C4F-E4ACB7C3D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64" name="Image 63">
              <a:extLst>
                <a:ext uri="{FF2B5EF4-FFF2-40B4-BE49-F238E27FC236}">
                  <a16:creationId xmlns:a16="http://schemas.microsoft.com/office/drawing/2014/main" id="{B5FB3ECD-0521-317B-8A3A-BDB76EC03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F00AF0CA-5843-8C8E-EEC3-0EE756515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5EA3895D-3520-ECD7-7941-7D72B2691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AB9ABEE5-184A-D51E-2A99-934679F66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8" name="Image 67">
              <a:extLst>
                <a:ext uri="{FF2B5EF4-FFF2-40B4-BE49-F238E27FC236}">
                  <a16:creationId xmlns:a16="http://schemas.microsoft.com/office/drawing/2014/main" id="{5668CBDE-D132-E5AE-F64E-5C9F74D85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69" name="Image 68">
              <a:extLst>
                <a:ext uri="{FF2B5EF4-FFF2-40B4-BE49-F238E27FC236}">
                  <a16:creationId xmlns:a16="http://schemas.microsoft.com/office/drawing/2014/main" id="{801E2BA0-43EA-E3E7-7C37-840A38DE7E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4"/>
              <a:ext cx="2508724" cy="2520001"/>
            </a:xfrm>
            <a:prstGeom prst="rect">
              <a:avLst/>
            </a:prstGeom>
          </p:spPr>
        </p:pic>
      </p:grpSp>
      <p:grpSp>
        <p:nvGrpSpPr>
          <p:cNvPr id="70" name="Groupe 69">
            <a:extLst>
              <a:ext uri="{FF2B5EF4-FFF2-40B4-BE49-F238E27FC236}">
                <a16:creationId xmlns:a16="http://schemas.microsoft.com/office/drawing/2014/main" id="{C6A9AD48-C4EE-B28C-96B8-AAC9F218783D}"/>
              </a:ext>
            </a:extLst>
          </p:cNvPr>
          <p:cNvGrpSpPr/>
          <p:nvPr/>
        </p:nvGrpSpPr>
        <p:grpSpPr>
          <a:xfrm>
            <a:off x="5904052" y="3067952"/>
            <a:ext cx="1262964" cy="1258062"/>
            <a:chOff x="4522212" y="380312"/>
            <a:chExt cx="3216750" cy="3204263"/>
          </a:xfrm>
        </p:grpSpPr>
        <p:pic>
          <p:nvPicPr>
            <p:cNvPr id="71" name="Image 70">
              <a:extLst>
                <a:ext uri="{FF2B5EF4-FFF2-40B4-BE49-F238E27FC236}">
                  <a16:creationId xmlns:a16="http://schemas.microsoft.com/office/drawing/2014/main" id="{4ADB9233-29C9-83B6-E637-A10D5085A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930C06A8-5DBA-79E8-4049-53025E070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3" name="Image 72">
              <a:extLst>
                <a:ext uri="{FF2B5EF4-FFF2-40B4-BE49-F238E27FC236}">
                  <a16:creationId xmlns:a16="http://schemas.microsoft.com/office/drawing/2014/main" id="{ADADE62D-8510-B82D-6F62-6C1369E9BD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74" name="Image 73">
              <a:extLst>
                <a:ext uri="{FF2B5EF4-FFF2-40B4-BE49-F238E27FC236}">
                  <a16:creationId xmlns:a16="http://schemas.microsoft.com/office/drawing/2014/main" id="{B4E0C891-92DA-B6CC-854F-5E4B99E16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75" name="Image 74">
              <a:extLst>
                <a:ext uri="{FF2B5EF4-FFF2-40B4-BE49-F238E27FC236}">
                  <a16:creationId xmlns:a16="http://schemas.microsoft.com/office/drawing/2014/main" id="{8A4E4B49-106B-8E1C-1AA0-0A86CC368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76" name="Image 75">
              <a:extLst>
                <a:ext uri="{FF2B5EF4-FFF2-40B4-BE49-F238E27FC236}">
                  <a16:creationId xmlns:a16="http://schemas.microsoft.com/office/drawing/2014/main" id="{A24B82F3-DCE3-2C5F-BD55-5273C23DE3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77" name="Image 76">
              <a:extLst>
                <a:ext uri="{FF2B5EF4-FFF2-40B4-BE49-F238E27FC236}">
                  <a16:creationId xmlns:a16="http://schemas.microsoft.com/office/drawing/2014/main" id="{417733B4-638D-DDAE-1DA2-0ACE5537BA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78" name="Image 77">
              <a:extLst>
                <a:ext uri="{FF2B5EF4-FFF2-40B4-BE49-F238E27FC236}">
                  <a16:creationId xmlns:a16="http://schemas.microsoft.com/office/drawing/2014/main" id="{3FDA137D-0DD7-B7ED-B08B-678F3A1D04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79" name="Image 78">
              <a:extLst>
                <a:ext uri="{FF2B5EF4-FFF2-40B4-BE49-F238E27FC236}">
                  <a16:creationId xmlns:a16="http://schemas.microsoft.com/office/drawing/2014/main" id="{5380E0C3-CF1C-E6C0-9403-8DC1A3F471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80" name="Image 79">
              <a:extLst>
                <a:ext uri="{FF2B5EF4-FFF2-40B4-BE49-F238E27FC236}">
                  <a16:creationId xmlns:a16="http://schemas.microsoft.com/office/drawing/2014/main" id="{78EC1F62-D870-CEA8-9404-1A0CF911B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5048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16E6C0-52FE-937A-FBFA-4C04BE6F5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853687-F89C-2C66-E56D-96EF333ED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9F7F08-453B-C8B8-D137-A1CA45BCAD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5E74FB5B-0903-E2AC-4BC2-8535A4524B65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76A762F-9A11-8E22-0DFB-D54F0C0DFB38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8BFB365-A953-B485-81A6-9887499809D3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196D4D3-F71D-C2BC-6D0F-F4DCF59BF07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4E1A77B-6E96-090F-DD2C-6366782179E1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9C12E1E-B34F-C395-2FB0-80D3DD573F9C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CBB7499-B119-6FE8-89D4-C65D9923CDA1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6D1F1FC-36D2-2746-281D-69E1A45863E0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EB606AD-159C-4BA3-C098-9ACD3B1916C5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6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3833AFA1-0EC5-2F99-A8C4-CD5FE037EB2E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A3D678BB-7DEF-0EFC-3BC9-B7506D4AD0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1D9FCA4E-0518-D31B-76C7-0232697893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520541A7-53F3-5C5B-D372-0CF111BBA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8888E260-1C39-FF00-D2C2-C244E27CB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3A2D3404-7FFB-7D8A-CA24-F8C19893B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CE74C29F-CF4E-8F9C-E40A-1F0B3BEB6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AF01C411-67BA-2E10-0099-8446B3A2BE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9F499AC4-9B6B-C090-9FEB-3D97DF51D5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6F56F37B-FD44-AD84-81E1-D696E4808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F084DDA6-1F33-F2E5-BDF8-CC97EC43E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04AB1162-E7C6-B544-4A17-D09560F2E158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D50ADA6D-9335-14C6-E0C2-689D0CD45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48" name="Image 47">
              <a:extLst>
                <a:ext uri="{FF2B5EF4-FFF2-40B4-BE49-F238E27FC236}">
                  <a16:creationId xmlns:a16="http://schemas.microsoft.com/office/drawing/2014/main" id="{8221FF72-C09C-BF61-3E3A-99B974CF9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6A318322-7D0A-631F-B466-439813C5B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21041190-6EA9-0B5D-33CA-C552475B8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251AAC17-124C-4B07-B6AD-DE4C43D83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FBACD65F-D2F8-6ABE-1BF3-76BD4080D1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79D1B388-777B-A3EB-0935-8BDF331C2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2E747A90-C538-A62C-3BB1-C35027575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A839DB83-7599-DFA5-6633-4857C62C5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FD0C59C3-9BA5-30BF-6640-39C1D2CC1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9FC48B6E-16AA-E1BA-F6C2-677DD791693B}"/>
              </a:ext>
            </a:extLst>
          </p:cNvPr>
          <p:cNvGrpSpPr/>
          <p:nvPr/>
        </p:nvGrpSpPr>
        <p:grpSpPr>
          <a:xfrm>
            <a:off x="4512784" y="1722777"/>
            <a:ext cx="1262964" cy="1258062"/>
            <a:chOff x="4522212" y="380312"/>
            <a:chExt cx="3216750" cy="3204263"/>
          </a:xfrm>
        </p:grpSpPr>
        <p:pic>
          <p:nvPicPr>
            <p:cNvPr id="69" name="Image 68">
              <a:extLst>
                <a:ext uri="{FF2B5EF4-FFF2-40B4-BE49-F238E27FC236}">
                  <a16:creationId xmlns:a16="http://schemas.microsoft.com/office/drawing/2014/main" id="{C5375599-A34E-41FE-13E0-B5C039766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70" name="Image 69">
              <a:extLst>
                <a:ext uri="{FF2B5EF4-FFF2-40B4-BE49-F238E27FC236}">
                  <a16:creationId xmlns:a16="http://schemas.microsoft.com/office/drawing/2014/main" id="{5BCF0D51-64C3-7D95-623E-DBC51C485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1" name="Image 70">
              <a:extLst>
                <a:ext uri="{FF2B5EF4-FFF2-40B4-BE49-F238E27FC236}">
                  <a16:creationId xmlns:a16="http://schemas.microsoft.com/office/drawing/2014/main" id="{F72D8DD8-509F-786F-AF8B-1316D614CA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7197BF20-FA66-BE81-AFEB-F3A5A668B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73" name="Image 72">
              <a:extLst>
                <a:ext uri="{FF2B5EF4-FFF2-40B4-BE49-F238E27FC236}">
                  <a16:creationId xmlns:a16="http://schemas.microsoft.com/office/drawing/2014/main" id="{56E3C631-3FD5-727A-7D2A-E3317F98F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74" name="Image 73">
              <a:extLst>
                <a:ext uri="{FF2B5EF4-FFF2-40B4-BE49-F238E27FC236}">
                  <a16:creationId xmlns:a16="http://schemas.microsoft.com/office/drawing/2014/main" id="{B140F5F7-79A0-C2AA-8B2C-124D71AE4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75" name="Image 74">
              <a:extLst>
                <a:ext uri="{FF2B5EF4-FFF2-40B4-BE49-F238E27FC236}">
                  <a16:creationId xmlns:a16="http://schemas.microsoft.com/office/drawing/2014/main" id="{CB32CC83-1078-7C35-751A-308CC077B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76" name="Image 75">
              <a:extLst>
                <a:ext uri="{FF2B5EF4-FFF2-40B4-BE49-F238E27FC236}">
                  <a16:creationId xmlns:a16="http://schemas.microsoft.com/office/drawing/2014/main" id="{747CF4F9-7DC7-37FF-488C-B2DC3092F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77" name="Image 76">
              <a:extLst>
                <a:ext uri="{FF2B5EF4-FFF2-40B4-BE49-F238E27FC236}">
                  <a16:creationId xmlns:a16="http://schemas.microsoft.com/office/drawing/2014/main" id="{1F87E047-6B28-3169-1E94-4B94B54C1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78" name="Image 77">
              <a:extLst>
                <a:ext uri="{FF2B5EF4-FFF2-40B4-BE49-F238E27FC236}">
                  <a16:creationId xmlns:a16="http://schemas.microsoft.com/office/drawing/2014/main" id="{F693B0E6-ED40-80A8-5C06-B87728985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0BBF9E70-3F55-4563-E0F0-94DE50112AB0}"/>
              </a:ext>
            </a:extLst>
          </p:cNvPr>
          <p:cNvGrpSpPr/>
          <p:nvPr/>
        </p:nvGrpSpPr>
        <p:grpSpPr>
          <a:xfrm>
            <a:off x="4450455" y="3112527"/>
            <a:ext cx="1262964" cy="1258062"/>
            <a:chOff x="4522212" y="380312"/>
            <a:chExt cx="3216750" cy="3204263"/>
          </a:xfrm>
        </p:grpSpPr>
        <p:pic>
          <p:nvPicPr>
            <p:cNvPr id="80" name="Image 79">
              <a:extLst>
                <a:ext uri="{FF2B5EF4-FFF2-40B4-BE49-F238E27FC236}">
                  <a16:creationId xmlns:a16="http://schemas.microsoft.com/office/drawing/2014/main" id="{C0636895-EF7B-F9DC-FA1E-D2E0E1199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81" name="Image 80">
              <a:extLst>
                <a:ext uri="{FF2B5EF4-FFF2-40B4-BE49-F238E27FC236}">
                  <a16:creationId xmlns:a16="http://schemas.microsoft.com/office/drawing/2014/main" id="{714C2260-0364-DF24-91EE-463AADFBD8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82" name="Image 81">
              <a:extLst>
                <a:ext uri="{FF2B5EF4-FFF2-40B4-BE49-F238E27FC236}">
                  <a16:creationId xmlns:a16="http://schemas.microsoft.com/office/drawing/2014/main" id="{57274D30-131C-BD0D-341F-F896E4AE2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3" name="Image 82">
              <a:extLst>
                <a:ext uri="{FF2B5EF4-FFF2-40B4-BE49-F238E27FC236}">
                  <a16:creationId xmlns:a16="http://schemas.microsoft.com/office/drawing/2014/main" id="{472E9E05-6A14-64A0-388F-07E757198E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84" name="Image 83">
              <a:extLst>
                <a:ext uri="{FF2B5EF4-FFF2-40B4-BE49-F238E27FC236}">
                  <a16:creationId xmlns:a16="http://schemas.microsoft.com/office/drawing/2014/main" id="{92CDA5B4-733D-861D-11FB-219EFEAB8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85" name="Image 84">
              <a:extLst>
                <a:ext uri="{FF2B5EF4-FFF2-40B4-BE49-F238E27FC236}">
                  <a16:creationId xmlns:a16="http://schemas.microsoft.com/office/drawing/2014/main" id="{71A53F70-CD74-E3AC-C39F-A0E10B727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86" name="Image 85">
              <a:extLst>
                <a:ext uri="{FF2B5EF4-FFF2-40B4-BE49-F238E27FC236}">
                  <a16:creationId xmlns:a16="http://schemas.microsoft.com/office/drawing/2014/main" id="{9D1BB8BD-355F-094F-A22D-B4E30683F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87" name="Image 86">
              <a:extLst>
                <a:ext uri="{FF2B5EF4-FFF2-40B4-BE49-F238E27FC236}">
                  <a16:creationId xmlns:a16="http://schemas.microsoft.com/office/drawing/2014/main" id="{3DBA6484-F4A5-3260-7E86-E842684B29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88" name="Image 87">
              <a:extLst>
                <a:ext uri="{FF2B5EF4-FFF2-40B4-BE49-F238E27FC236}">
                  <a16:creationId xmlns:a16="http://schemas.microsoft.com/office/drawing/2014/main" id="{6BE6CF41-09B5-4807-B2B0-C098ECAA8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89" name="Image 88">
              <a:extLst>
                <a:ext uri="{FF2B5EF4-FFF2-40B4-BE49-F238E27FC236}">
                  <a16:creationId xmlns:a16="http://schemas.microsoft.com/office/drawing/2014/main" id="{697F7CDD-9940-D97F-B55C-7544E8C88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90" name="Groupe 89">
            <a:extLst>
              <a:ext uri="{FF2B5EF4-FFF2-40B4-BE49-F238E27FC236}">
                <a16:creationId xmlns:a16="http://schemas.microsoft.com/office/drawing/2014/main" id="{66F67C9E-F74E-7E0B-356F-74C16CFC7018}"/>
              </a:ext>
            </a:extLst>
          </p:cNvPr>
          <p:cNvGrpSpPr/>
          <p:nvPr/>
        </p:nvGrpSpPr>
        <p:grpSpPr>
          <a:xfrm>
            <a:off x="5935217" y="1706270"/>
            <a:ext cx="1262964" cy="1258062"/>
            <a:chOff x="4522212" y="380312"/>
            <a:chExt cx="3216750" cy="3204263"/>
          </a:xfrm>
        </p:grpSpPr>
        <p:pic>
          <p:nvPicPr>
            <p:cNvPr id="91" name="Image 90">
              <a:extLst>
                <a:ext uri="{FF2B5EF4-FFF2-40B4-BE49-F238E27FC236}">
                  <a16:creationId xmlns:a16="http://schemas.microsoft.com/office/drawing/2014/main" id="{4307E2BC-2F45-A08E-5A27-8C15BA858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92" name="Image 91">
              <a:extLst>
                <a:ext uri="{FF2B5EF4-FFF2-40B4-BE49-F238E27FC236}">
                  <a16:creationId xmlns:a16="http://schemas.microsoft.com/office/drawing/2014/main" id="{AB0A871D-8723-2814-3BCB-E906B8467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93" name="Image 92">
              <a:extLst>
                <a:ext uri="{FF2B5EF4-FFF2-40B4-BE49-F238E27FC236}">
                  <a16:creationId xmlns:a16="http://schemas.microsoft.com/office/drawing/2014/main" id="{6EE1EEF4-8F7F-C685-7D11-EDA262E6C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94" name="Image 93">
              <a:extLst>
                <a:ext uri="{FF2B5EF4-FFF2-40B4-BE49-F238E27FC236}">
                  <a16:creationId xmlns:a16="http://schemas.microsoft.com/office/drawing/2014/main" id="{5F417176-BF7D-95F3-F007-06C724698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5" name="Image 94">
              <a:extLst>
                <a:ext uri="{FF2B5EF4-FFF2-40B4-BE49-F238E27FC236}">
                  <a16:creationId xmlns:a16="http://schemas.microsoft.com/office/drawing/2014/main" id="{FAEBCD0C-9A2E-7F4E-139D-A487952F6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96" name="Image 95">
              <a:extLst>
                <a:ext uri="{FF2B5EF4-FFF2-40B4-BE49-F238E27FC236}">
                  <a16:creationId xmlns:a16="http://schemas.microsoft.com/office/drawing/2014/main" id="{5DA5CD43-1CAC-EA73-0569-E8AB65577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97" name="Image 96">
              <a:extLst>
                <a:ext uri="{FF2B5EF4-FFF2-40B4-BE49-F238E27FC236}">
                  <a16:creationId xmlns:a16="http://schemas.microsoft.com/office/drawing/2014/main" id="{A76D562B-E46E-0595-2CB2-1C02F6B1F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98" name="Image 97">
              <a:extLst>
                <a:ext uri="{FF2B5EF4-FFF2-40B4-BE49-F238E27FC236}">
                  <a16:creationId xmlns:a16="http://schemas.microsoft.com/office/drawing/2014/main" id="{E26CED99-10CE-59D6-D430-ADE4CA855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99" name="Image 98">
              <a:extLst>
                <a:ext uri="{FF2B5EF4-FFF2-40B4-BE49-F238E27FC236}">
                  <a16:creationId xmlns:a16="http://schemas.microsoft.com/office/drawing/2014/main" id="{40896E2F-4BBE-62C1-1165-2725FE3B3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00" name="Image 99">
              <a:extLst>
                <a:ext uri="{FF2B5EF4-FFF2-40B4-BE49-F238E27FC236}">
                  <a16:creationId xmlns:a16="http://schemas.microsoft.com/office/drawing/2014/main" id="{DF46D697-9112-6D48-46D5-CE99353415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4"/>
              <a:ext cx="2508724" cy="2520001"/>
            </a:xfrm>
            <a:prstGeom prst="rect">
              <a:avLst/>
            </a:prstGeom>
          </p:spPr>
        </p:pic>
      </p:grpSp>
      <p:grpSp>
        <p:nvGrpSpPr>
          <p:cNvPr id="101" name="Groupe 100">
            <a:extLst>
              <a:ext uri="{FF2B5EF4-FFF2-40B4-BE49-F238E27FC236}">
                <a16:creationId xmlns:a16="http://schemas.microsoft.com/office/drawing/2014/main" id="{E914C336-D23A-0BF5-1F3E-9D513A7B1144}"/>
              </a:ext>
            </a:extLst>
          </p:cNvPr>
          <p:cNvGrpSpPr/>
          <p:nvPr/>
        </p:nvGrpSpPr>
        <p:grpSpPr>
          <a:xfrm>
            <a:off x="5904052" y="3067952"/>
            <a:ext cx="1262964" cy="1258062"/>
            <a:chOff x="4522212" y="380312"/>
            <a:chExt cx="3216750" cy="3204263"/>
          </a:xfrm>
        </p:grpSpPr>
        <p:pic>
          <p:nvPicPr>
            <p:cNvPr id="102" name="Image 101">
              <a:extLst>
                <a:ext uri="{FF2B5EF4-FFF2-40B4-BE49-F238E27FC236}">
                  <a16:creationId xmlns:a16="http://schemas.microsoft.com/office/drawing/2014/main" id="{89F14AFE-DCD2-F9D8-2918-95654F1259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03" name="Image 102">
              <a:extLst>
                <a:ext uri="{FF2B5EF4-FFF2-40B4-BE49-F238E27FC236}">
                  <a16:creationId xmlns:a16="http://schemas.microsoft.com/office/drawing/2014/main" id="{D661AC6D-B5D1-B764-30F4-673A11AE9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04" name="Image 103">
              <a:extLst>
                <a:ext uri="{FF2B5EF4-FFF2-40B4-BE49-F238E27FC236}">
                  <a16:creationId xmlns:a16="http://schemas.microsoft.com/office/drawing/2014/main" id="{215161A4-94C6-D408-E032-0F25BF7D0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05" name="Image 104">
              <a:extLst>
                <a:ext uri="{FF2B5EF4-FFF2-40B4-BE49-F238E27FC236}">
                  <a16:creationId xmlns:a16="http://schemas.microsoft.com/office/drawing/2014/main" id="{B8413B8F-045A-BFB5-AB15-1A3C4BEE77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106" name="Image 105">
              <a:extLst>
                <a:ext uri="{FF2B5EF4-FFF2-40B4-BE49-F238E27FC236}">
                  <a16:creationId xmlns:a16="http://schemas.microsoft.com/office/drawing/2014/main" id="{F1D90442-1430-F30C-D657-BF4D1410C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7" name="Image 106">
              <a:extLst>
                <a:ext uri="{FF2B5EF4-FFF2-40B4-BE49-F238E27FC236}">
                  <a16:creationId xmlns:a16="http://schemas.microsoft.com/office/drawing/2014/main" id="{A4ABEB6D-918B-E5FD-69C5-C218D4086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08" name="Image 107">
              <a:extLst>
                <a:ext uri="{FF2B5EF4-FFF2-40B4-BE49-F238E27FC236}">
                  <a16:creationId xmlns:a16="http://schemas.microsoft.com/office/drawing/2014/main" id="{D6B9618B-B263-1EC4-47C5-93E8EE98F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09" name="Image 108">
              <a:extLst>
                <a:ext uri="{FF2B5EF4-FFF2-40B4-BE49-F238E27FC236}">
                  <a16:creationId xmlns:a16="http://schemas.microsoft.com/office/drawing/2014/main" id="{D0032416-B81E-C2E1-53CF-AC17EEE53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10" name="Image 109">
              <a:extLst>
                <a:ext uri="{FF2B5EF4-FFF2-40B4-BE49-F238E27FC236}">
                  <a16:creationId xmlns:a16="http://schemas.microsoft.com/office/drawing/2014/main" id="{5B3EC219-F6D6-01D7-D4B0-49F0AB55FA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11" name="Image 110">
              <a:extLst>
                <a:ext uri="{FF2B5EF4-FFF2-40B4-BE49-F238E27FC236}">
                  <a16:creationId xmlns:a16="http://schemas.microsoft.com/office/drawing/2014/main" id="{9EF81EC0-DA31-B259-6E60-484854BF86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6694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A3AD0-883D-0655-3F67-5DEAF0D07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8A67C3-C8A8-EB14-8B4F-517ECC0D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9999B1-7643-927F-20C8-5089E86C6E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849A0B34-C5A7-116D-06EC-B1F831E2482C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A1D42C9A-7EAB-8535-2A0B-DC601A901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594B6D1E-CF94-6F11-DA3A-E2F90B0A4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7F4A80CB-DB64-89B5-BB81-CD251E8D70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CBB58D54-A818-1627-1F9C-F2CE200B7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E8F5F47E-207B-3F2C-A17E-F58F584A2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25B53D9D-CD9B-1A8C-B666-4D23FF3F7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62EC9DCA-0CB2-68FF-F3F3-5F07CC70D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663F6D7D-C572-A943-0A9B-3C8529A7A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F705858A-7735-F31A-9A0F-1A6866F74E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294EF4EE-A578-AB17-0CB2-9A8CA4627F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39" name="Image 38">
            <a:extLst>
              <a:ext uri="{FF2B5EF4-FFF2-40B4-BE49-F238E27FC236}">
                <a16:creationId xmlns:a16="http://schemas.microsoft.com/office/drawing/2014/main" id="{BA734B9B-AAEA-7248-F0A8-04C7758293A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573" y="1811752"/>
            <a:ext cx="984980" cy="989406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1EEB5855-7262-3825-2617-4D40D99C94CD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80E5710C-2F40-CEDE-D300-5FC302B129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FA7CAB41-02A1-5DC4-0373-8A3816C184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D9F7BD3-3A47-3B9D-8A32-1C7197BC7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8BAB0099-2C07-5CFD-D991-4489EAE7C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323DC56-9C7E-9E4C-741F-23AEA128D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F4E96B67-D587-ADCC-0908-507AE4A49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E88F66D6-1C7D-6007-9816-FFE8D20F08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A1857A35-73F3-0575-C871-F99C36A2BD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18C72067-F113-0C7C-3724-C40AB8EF2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4C9E045A-6929-4E4A-E4A9-783FB74A5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E61334EB-43B7-586E-B8CB-F996A21E4F9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36" y="1811752"/>
            <a:ext cx="984980" cy="98940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87EFF38-A06D-4F9C-3F80-C98EEF657CD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36" y="2884050"/>
            <a:ext cx="984980" cy="989406"/>
          </a:xfrm>
          <a:prstGeom prst="rect">
            <a:avLst/>
          </a:prstGeom>
        </p:spPr>
      </p:pic>
      <p:grpSp>
        <p:nvGrpSpPr>
          <p:cNvPr id="20" name="Groupe 19">
            <a:extLst>
              <a:ext uri="{FF2B5EF4-FFF2-40B4-BE49-F238E27FC236}">
                <a16:creationId xmlns:a16="http://schemas.microsoft.com/office/drawing/2014/main" id="{77B43DC5-0BCE-2576-68AF-2019CEC3DA03}"/>
              </a:ext>
            </a:extLst>
          </p:cNvPr>
          <p:cNvGrpSpPr/>
          <p:nvPr/>
        </p:nvGrpSpPr>
        <p:grpSpPr>
          <a:xfrm>
            <a:off x="4498807" y="2321891"/>
            <a:ext cx="1262964" cy="1258062"/>
            <a:chOff x="4522212" y="380312"/>
            <a:chExt cx="3216750" cy="3204263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BE0DF76C-87DD-94AD-4247-6D27C564E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EF1E1B03-6E7E-3B45-BBB5-FA74921B65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37399684-2B53-C8AB-5769-B677FA3D4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FC7D0CCD-0B3A-464C-1395-8C8B16AC8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57DEE165-94BE-EFB3-387F-10E8213B90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55DB9F45-4F72-746C-5C09-141D47F69A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5376DFC1-3498-F6C9-C07E-F0B629E2C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3EBB95F5-3D9C-B963-5ABF-DC937B455D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3A9890EA-07D6-9773-B871-52C4A8C8F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24791CBD-C28B-6789-E018-4B60303FAD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48" name="Image 47">
            <a:extLst>
              <a:ext uri="{FF2B5EF4-FFF2-40B4-BE49-F238E27FC236}">
                <a16:creationId xmlns:a16="http://schemas.microsoft.com/office/drawing/2014/main" id="{F18E5370-0583-3098-06CA-F99BE78EDE3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573" y="2876429"/>
            <a:ext cx="984980" cy="98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688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FFE03C-42A2-8D0C-9C51-2D60810F6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2AC80B-C4FA-4417-D7D8-D3859A19F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804EAE-864F-5F0B-9D17-6A3A40D075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A575F460-C373-7968-3B8E-12ADDD62B602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DB16CE2-1798-8F09-3972-3147F96639A5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953CBB9-536F-C450-A6B1-27ABB12B4BB7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A0A0540-20DF-3ADA-BDE9-B76DD8594D5D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63144F7-3AD8-0F6B-33DD-A8B9A516D2E9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D8C5434-38CB-EAB4-DADD-CB5215E40855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11D2608-9947-99FB-7309-8DF8E13E3661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E9D8389-0553-ACEB-FB38-D832D4D2E3FF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4281B59-C243-2DEE-7588-AF16501DBF9E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B5EDC470-29D0-EF08-D1ED-DDD91EC48C73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885C4BA6-BF31-B705-5D8B-CFBD815D1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D0722CBE-AE7D-BE97-6E8C-92ABF75E8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2B965439-C533-6B2F-8C33-39061DED6D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91227321-0127-9670-C0D7-DD73AB582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5427820C-957D-084C-D261-8267FF4C02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D61DB497-E873-8412-7A02-94019B52F2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5F488856-26EE-BBAB-6E02-999955577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A5A24C43-BBE0-EBAB-EE1A-03EFCB35E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B8975A62-C83F-ACCF-EECA-ABA3A12A0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FCD4BB7A-2C03-B25E-A4DE-CAC75AAE9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46" name="Image 45">
            <a:extLst>
              <a:ext uri="{FF2B5EF4-FFF2-40B4-BE49-F238E27FC236}">
                <a16:creationId xmlns:a16="http://schemas.microsoft.com/office/drawing/2014/main" id="{A4B8A290-A4B7-0690-1BBE-580C0F17BB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573" y="1811752"/>
            <a:ext cx="984980" cy="989406"/>
          </a:xfrm>
          <a:prstGeom prst="rect">
            <a:avLst/>
          </a:prstGeom>
        </p:spPr>
      </p:pic>
      <p:grpSp>
        <p:nvGrpSpPr>
          <p:cNvPr id="47" name="Groupe 46">
            <a:extLst>
              <a:ext uri="{FF2B5EF4-FFF2-40B4-BE49-F238E27FC236}">
                <a16:creationId xmlns:a16="http://schemas.microsoft.com/office/drawing/2014/main" id="{0BFBEDEB-FEC0-57C7-ADEB-E76F3861CF5D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48" name="Image 47">
              <a:extLst>
                <a:ext uri="{FF2B5EF4-FFF2-40B4-BE49-F238E27FC236}">
                  <a16:creationId xmlns:a16="http://schemas.microsoft.com/office/drawing/2014/main" id="{6AEF0BA5-1253-7DC2-6322-0361B57C3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747393E1-E09E-6012-B834-015EC0ACB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9BABF5F3-8BF9-016F-51FC-4DC4096E6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77C7D7EC-FA27-6CBC-ADDA-423A09A12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F19E2203-3DC0-0899-7179-CE8B303CF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08F0DAFE-9BE1-AC31-8E18-FF553DF782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18D21F7D-A2ED-B49C-BAB5-222AC5084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A1FAD765-9A85-130B-B7FB-A37DF0122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E56D076D-2C72-4C78-86EF-AE7CF11DB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68" name="Image 67">
              <a:extLst>
                <a:ext uri="{FF2B5EF4-FFF2-40B4-BE49-F238E27FC236}">
                  <a16:creationId xmlns:a16="http://schemas.microsoft.com/office/drawing/2014/main" id="{DC4211D5-8873-B1AB-FB6D-F792759C7A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69" name="Image 68">
            <a:extLst>
              <a:ext uri="{FF2B5EF4-FFF2-40B4-BE49-F238E27FC236}">
                <a16:creationId xmlns:a16="http://schemas.microsoft.com/office/drawing/2014/main" id="{0A79232D-8CA9-BA2E-9912-BE5C6362594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36" y="1811752"/>
            <a:ext cx="984980" cy="989406"/>
          </a:xfrm>
          <a:prstGeom prst="rect">
            <a:avLst/>
          </a:prstGeom>
        </p:spPr>
      </p:pic>
      <p:pic>
        <p:nvPicPr>
          <p:cNvPr id="70" name="Image 69">
            <a:extLst>
              <a:ext uri="{FF2B5EF4-FFF2-40B4-BE49-F238E27FC236}">
                <a16:creationId xmlns:a16="http://schemas.microsoft.com/office/drawing/2014/main" id="{18C1A678-586C-1C47-61CB-BAF0EAE223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36" y="2884050"/>
            <a:ext cx="984980" cy="989406"/>
          </a:xfrm>
          <a:prstGeom prst="rect">
            <a:avLst/>
          </a:prstGeom>
        </p:spPr>
      </p:pic>
      <p:grpSp>
        <p:nvGrpSpPr>
          <p:cNvPr id="71" name="Groupe 70">
            <a:extLst>
              <a:ext uri="{FF2B5EF4-FFF2-40B4-BE49-F238E27FC236}">
                <a16:creationId xmlns:a16="http://schemas.microsoft.com/office/drawing/2014/main" id="{4BC3AE4E-8984-AD88-2D6A-F59EB382C358}"/>
              </a:ext>
            </a:extLst>
          </p:cNvPr>
          <p:cNvGrpSpPr/>
          <p:nvPr/>
        </p:nvGrpSpPr>
        <p:grpSpPr>
          <a:xfrm>
            <a:off x="4498807" y="2321891"/>
            <a:ext cx="1262964" cy="1258062"/>
            <a:chOff x="4522212" y="380312"/>
            <a:chExt cx="3216750" cy="3204263"/>
          </a:xfrm>
        </p:grpSpPr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D4B5F414-EEAE-C104-22F2-B05A43D20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73" name="Image 72">
              <a:extLst>
                <a:ext uri="{FF2B5EF4-FFF2-40B4-BE49-F238E27FC236}">
                  <a16:creationId xmlns:a16="http://schemas.microsoft.com/office/drawing/2014/main" id="{7BEB6BE1-046E-6679-AC96-79B03FCEC4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4" name="Image 73">
              <a:extLst>
                <a:ext uri="{FF2B5EF4-FFF2-40B4-BE49-F238E27FC236}">
                  <a16:creationId xmlns:a16="http://schemas.microsoft.com/office/drawing/2014/main" id="{2B76E85A-3D3E-6D0B-4382-518E0F749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75" name="Image 74">
              <a:extLst>
                <a:ext uri="{FF2B5EF4-FFF2-40B4-BE49-F238E27FC236}">
                  <a16:creationId xmlns:a16="http://schemas.microsoft.com/office/drawing/2014/main" id="{2E2D7F16-4716-2CA1-11DF-3F173C900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76" name="Image 75">
              <a:extLst>
                <a:ext uri="{FF2B5EF4-FFF2-40B4-BE49-F238E27FC236}">
                  <a16:creationId xmlns:a16="http://schemas.microsoft.com/office/drawing/2014/main" id="{AAFFFDBD-20D4-0888-ABB8-EEFCC37AF5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77" name="Image 76">
              <a:extLst>
                <a:ext uri="{FF2B5EF4-FFF2-40B4-BE49-F238E27FC236}">
                  <a16:creationId xmlns:a16="http://schemas.microsoft.com/office/drawing/2014/main" id="{B26DD31A-5C90-8F9B-3427-71AE96F6E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78" name="Image 77">
              <a:extLst>
                <a:ext uri="{FF2B5EF4-FFF2-40B4-BE49-F238E27FC236}">
                  <a16:creationId xmlns:a16="http://schemas.microsoft.com/office/drawing/2014/main" id="{588E9EA9-F222-28E2-C068-AFFD59450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79" name="Image 78">
              <a:extLst>
                <a:ext uri="{FF2B5EF4-FFF2-40B4-BE49-F238E27FC236}">
                  <a16:creationId xmlns:a16="http://schemas.microsoft.com/office/drawing/2014/main" id="{5F6A057B-74AE-904A-3CA6-141FD0CC6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80" name="Image 79">
              <a:extLst>
                <a:ext uri="{FF2B5EF4-FFF2-40B4-BE49-F238E27FC236}">
                  <a16:creationId xmlns:a16="http://schemas.microsoft.com/office/drawing/2014/main" id="{0C372EF2-A264-1744-2C68-6AA76A4AF6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81" name="Image 80">
              <a:extLst>
                <a:ext uri="{FF2B5EF4-FFF2-40B4-BE49-F238E27FC236}">
                  <a16:creationId xmlns:a16="http://schemas.microsoft.com/office/drawing/2014/main" id="{2E221F13-9992-789C-C464-F0A4FC662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82" name="Image 81">
            <a:extLst>
              <a:ext uri="{FF2B5EF4-FFF2-40B4-BE49-F238E27FC236}">
                <a16:creationId xmlns:a16="http://schemas.microsoft.com/office/drawing/2014/main" id="{EC0692FD-F16A-E48E-079E-BAE17B97EB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573" y="2876429"/>
            <a:ext cx="984980" cy="98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834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D0E71-F907-3E20-2308-8E232D444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A60EC2-FABA-5E50-BADD-51486F17F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29AB0D-D724-E609-7147-812DEFFF75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DE1305DF-72AB-43B2-670C-89563221AC52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84D7EBF4-B9F0-5179-A70B-3590D3EAF7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DD3D3A91-BE09-D10A-4268-1103C1B5A9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208CD9AB-9727-2532-70D7-CAF03423A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5970F9F6-DF26-9CEB-F17E-E1CF6B283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827076D2-58F1-3CD6-BA6D-75D45F21E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F862F658-612C-59B6-8ECF-2D203DD09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78D56B0E-249A-AD4A-2BDF-78464A850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AF89EF33-4FBC-ED00-AE57-F28D0B7C8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51875CCF-66CF-DC15-D8F1-B548FEDAF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B975245C-D075-4231-6269-6A0B976DF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39" name="Image 38">
            <a:extLst>
              <a:ext uri="{FF2B5EF4-FFF2-40B4-BE49-F238E27FC236}">
                <a16:creationId xmlns:a16="http://schemas.microsoft.com/office/drawing/2014/main" id="{DCF7F05F-43D3-E579-7EFF-6D6DCC19D7E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263" y="1993449"/>
            <a:ext cx="984980" cy="989406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CC54D439-A0D1-47CB-FE67-A224642BA3D4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E60759AA-658A-2D6D-7083-FFF15C4CC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F9D05FC1-84BC-56EF-0240-702FDB56DA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E55B50A7-5935-6DC9-12FD-0104694EB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E5DD3DD-DC9F-E234-B307-B19E0F64F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91A96464-00C8-B1A1-ABF7-225527672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8C6AFA3-BF50-E12A-C824-0282F4785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496B76D0-F588-9705-6D31-9A62EF8C0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C4843489-CE58-7D02-23AA-504F9BB64C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5609BDCE-F24C-990B-5255-75FC8838F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957BC6C4-6076-0308-0CF3-DDC2D5863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A32856DB-C360-B33C-A8DB-51C11B7F4D3B}"/>
              </a:ext>
            </a:extLst>
          </p:cNvPr>
          <p:cNvGrpSpPr/>
          <p:nvPr/>
        </p:nvGrpSpPr>
        <p:grpSpPr>
          <a:xfrm>
            <a:off x="4444313" y="1722777"/>
            <a:ext cx="1262964" cy="1258062"/>
            <a:chOff x="4522212" y="380312"/>
            <a:chExt cx="3216750" cy="3204263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B7104B6E-6537-5354-4163-2FDAD549C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2E39A7D8-C06F-6079-54FB-343718079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B786E699-ED42-9E06-7797-D4CA25C94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988F77AA-514A-F84F-1E38-97561172D7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FF911697-82E5-5AAF-591A-5461A5AF0E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5AAA707F-700A-7B0C-A8CC-A23447BAA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93CF7D22-BF75-9473-E9BE-4D934607E4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19994BA4-4B40-27BC-DEF3-7C0B728932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C58BC580-203C-5D39-9690-406A2F77D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8B961D0C-94BB-5773-2A45-E00E6B737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48" name="Image 47">
            <a:extLst>
              <a:ext uri="{FF2B5EF4-FFF2-40B4-BE49-F238E27FC236}">
                <a16:creationId xmlns:a16="http://schemas.microsoft.com/office/drawing/2014/main" id="{5559B938-96C5-B523-4084-883F9E0CF2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755" y="3202280"/>
            <a:ext cx="984980" cy="989406"/>
          </a:xfrm>
          <a:prstGeom prst="rect">
            <a:avLst/>
          </a:prstGeom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8FBB3833-D37C-D319-6D53-774C2F22D522}"/>
              </a:ext>
            </a:extLst>
          </p:cNvPr>
          <p:cNvGrpSpPr/>
          <p:nvPr/>
        </p:nvGrpSpPr>
        <p:grpSpPr>
          <a:xfrm>
            <a:off x="4429977" y="3112527"/>
            <a:ext cx="1262964" cy="1258062"/>
            <a:chOff x="4522212" y="380312"/>
            <a:chExt cx="3216750" cy="3204263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B3423FE0-5C30-A2A2-6859-08821D1591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EE3AEEAC-9919-59A7-C055-480D06852F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4602DD1C-E2B6-1BEF-F988-12BDCABCF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BB5BFF98-EF63-6CF5-1935-EA5ADD7F16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35C25721-3C3E-6F8E-8999-AA8C49137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EC9F37F8-663E-A6E4-185A-71413396A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31BE031A-AAF1-78E6-B16C-6008F94DB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267654E3-AD4D-95A8-41E0-7647EB31A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1C949AD5-522C-DD32-C949-F2101EF62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792BE8D6-8E1B-4E87-D3D6-0942D345A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6268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19F4-80B8-3713-50D7-55C7879EA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AFA1B2-6CFF-1BE2-6130-F6D89B472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4144B7-36DF-A443-3519-1C969E500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8534CB27-3AF3-8785-E894-93A34F7A2860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9E9B3BC-4C1C-D0B9-667A-1545DA8204D1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82E275E-211F-F2DC-58EA-6D80E06886E0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8DB7651-E231-A198-B19A-1A36468D3179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4F15FD2-BCFB-8C0E-7060-E4F4D535B10C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500B20E-BC8D-95D8-7C76-9145CC5342F8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A76E151-F6D2-C406-3D13-1A8871C9F9B6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1740B76-91E4-82FF-DE4B-B43E9BB73687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B16960E-E963-4F56-81D8-22EDEEB04E62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956E88CD-3D41-6AD7-E1A6-9BCD88820AD9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098D5A3-1175-F59C-17C7-8E29A89C8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16B977E9-1679-6F16-C724-2FC274710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1BD5BBA-7D38-384E-8B48-F94E86433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BB63CFB-0686-CE14-5093-5172CA628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75722946-9DFB-497D-559A-9DCD335FD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3428F906-4B42-29F5-2459-73AF80379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5F40256A-881C-C963-4E1A-F8C2D60B8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EC01CA0F-BFCE-9E60-9E64-571583483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42D0B4C6-2995-EA54-043F-6964BB7298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5F013545-2D60-17E2-4A61-FB0A156C4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D3B43D93-8122-4934-A5E7-08BD522DDD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263" y="1993449"/>
            <a:ext cx="984980" cy="989406"/>
          </a:xfrm>
          <a:prstGeom prst="rect">
            <a:avLst/>
          </a:prstGeom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B7B2DD5C-285E-5D04-05E3-61688E01378D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BCEE6288-5C75-BC77-DF98-85CDBA386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D11AC5C5-79F3-5E5E-C7CC-100ABA626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E03F9682-564A-4296-8BE8-74ECC30D7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EDE82486-D9FE-7F15-4B27-8828BC95D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9E56904F-626E-32B6-3197-AB1FD4403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BD356877-E917-FCED-8517-F14A3E9FC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DE6632DA-379B-6FDA-8530-2290AFDD0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165E412F-E31A-7BA2-4FEE-71083098D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B32F139F-ABE2-A0A8-9D16-388F6F875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CEF182F1-58AF-1095-8BC7-2AAA6960D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1E8B7F48-F4D0-EF75-76DC-433CDD74F6E5}"/>
              </a:ext>
            </a:extLst>
          </p:cNvPr>
          <p:cNvGrpSpPr/>
          <p:nvPr/>
        </p:nvGrpSpPr>
        <p:grpSpPr>
          <a:xfrm>
            <a:off x="4444313" y="1722777"/>
            <a:ext cx="1262964" cy="1258062"/>
            <a:chOff x="4522212" y="380312"/>
            <a:chExt cx="3216750" cy="3204263"/>
          </a:xfrm>
        </p:grpSpPr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D0377289-18BE-F749-D9CB-D2EDBBC13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D26FE429-7D38-6390-62FD-E3C508EA1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9" name="Image 58">
              <a:extLst>
                <a:ext uri="{FF2B5EF4-FFF2-40B4-BE49-F238E27FC236}">
                  <a16:creationId xmlns:a16="http://schemas.microsoft.com/office/drawing/2014/main" id="{EF67994B-6B67-972F-2990-0F837DD984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342AB62B-86D1-BD25-B6A8-093CA478D3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5B29DDB5-EF56-1EF2-832E-B3C4752A18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62" name="Image 61">
              <a:extLst>
                <a:ext uri="{FF2B5EF4-FFF2-40B4-BE49-F238E27FC236}">
                  <a16:creationId xmlns:a16="http://schemas.microsoft.com/office/drawing/2014/main" id="{F2084A4A-93EF-8A7E-FBFD-B79F8F185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63" name="Image 62">
              <a:extLst>
                <a:ext uri="{FF2B5EF4-FFF2-40B4-BE49-F238E27FC236}">
                  <a16:creationId xmlns:a16="http://schemas.microsoft.com/office/drawing/2014/main" id="{BF7BE3E6-F1AF-6448-B8D4-14C8D90811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64" name="Image 63">
              <a:extLst>
                <a:ext uri="{FF2B5EF4-FFF2-40B4-BE49-F238E27FC236}">
                  <a16:creationId xmlns:a16="http://schemas.microsoft.com/office/drawing/2014/main" id="{236EB720-A012-C05F-201A-1DAEA9119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A5B42C21-BDA9-10E9-6E9B-A1D35B2AD3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83" name="Image 82">
              <a:extLst>
                <a:ext uri="{FF2B5EF4-FFF2-40B4-BE49-F238E27FC236}">
                  <a16:creationId xmlns:a16="http://schemas.microsoft.com/office/drawing/2014/main" id="{7655E598-DE88-8A73-7D9D-0B5DEA0068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84" name="Image 83">
            <a:extLst>
              <a:ext uri="{FF2B5EF4-FFF2-40B4-BE49-F238E27FC236}">
                <a16:creationId xmlns:a16="http://schemas.microsoft.com/office/drawing/2014/main" id="{B7609CEB-A6F7-BE71-36A1-5DF91BA3FA4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755" y="3202280"/>
            <a:ext cx="984980" cy="989406"/>
          </a:xfrm>
          <a:prstGeom prst="rect">
            <a:avLst/>
          </a:prstGeom>
        </p:spPr>
      </p:pic>
      <p:grpSp>
        <p:nvGrpSpPr>
          <p:cNvPr id="85" name="Groupe 84">
            <a:extLst>
              <a:ext uri="{FF2B5EF4-FFF2-40B4-BE49-F238E27FC236}">
                <a16:creationId xmlns:a16="http://schemas.microsoft.com/office/drawing/2014/main" id="{D58552AA-8380-8F95-16A9-7ADC51619212}"/>
              </a:ext>
            </a:extLst>
          </p:cNvPr>
          <p:cNvGrpSpPr/>
          <p:nvPr/>
        </p:nvGrpSpPr>
        <p:grpSpPr>
          <a:xfrm>
            <a:off x="4429977" y="3112527"/>
            <a:ext cx="1262964" cy="1258062"/>
            <a:chOff x="4522212" y="380312"/>
            <a:chExt cx="3216750" cy="3204263"/>
          </a:xfrm>
        </p:grpSpPr>
        <p:pic>
          <p:nvPicPr>
            <p:cNvPr id="86" name="Image 85">
              <a:extLst>
                <a:ext uri="{FF2B5EF4-FFF2-40B4-BE49-F238E27FC236}">
                  <a16:creationId xmlns:a16="http://schemas.microsoft.com/office/drawing/2014/main" id="{AEF7DB7F-4A42-3E62-4589-BDA9E6B30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87" name="Image 86">
              <a:extLst>
                <a:ext uri="{FF2B5EF4-FFF2-40B4-BE49-F238E27FC236}">
                  <a16:creationId xmlns:a16="http://schemas.microsoft.com/office/drawing/2014/main" id="{1527427C-E182-E1AA-1BA7-1C56C5054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88" name="Image 87">
              <a:extLst>
                <a:ext uri="{FF2B5EF4-FFF2-40B4-BE49-F238E27FC236}">
                  <a16:creationId xmlns:a16="http://schemas.microsoft.com/office/drawing/2014/main" id="{98AC222B-2F88-2F19-5216-4CD1FB5BA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9" name="Image 88">
              <a:extLst>
                <a:ext uri="{FF2B5EF4-FFF2-40B4-BE49-F238E27FC236}">
                  <a16:creationId xmlns:a16="http://schemas.microsoft.com/office/drawing/2014/main" id="{DBBA42C1-5DBB-7EF2-DFF4-CC1A834AA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0" name="Image 89">
              <a:extLst>
                <a:ext uri="{FF2B5EF4-FFF2-40B4-BE49-F238E27FC236}">
                  <a16:creationId xmlns:a16="http://schemas.microsoft.com/office/drawing/2014/main" id="{5AFD94B6-EE37-B7C7-BA10-8BB808EA0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91" name="Image 90">
              <a:extLst>
                <a:ext uri="{FF2B5EF4-FFF2-40B4-BE49-F238E27FC236}">
                  <a16:creationId xmlns:a16="http://schemas.microsoft.com/office/drawing/2014/main" id="{41C774C0-7669-274F-0062-F97A4415F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92" name="Image 91">
              <a:extLst>
                <a:ext uri="{FF2B5EF4-FFF2-40B4-BE49-F238E27FC236}">
                  <a16:creationId xmlns:a16="http://schemas.microsoft.com/office/drawing/2014/main" id="{9AB24D17-F39C-8EE1-4DFB-8BF056429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93" name="Image 92">
              <a:extLst>
                <a:ext uri="{FF2B5EF4-FFF2-40B4-BE49-F238E27FC236}">
                  <a16:creationId xmlns:a16="http://schemas.microsoft.com/office/drawing/2014/main" id="{57D3E47E-6760-FBB5-D116-21A8F2C7A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94" name="Image 93">
              <a:extLst>
                <a:ext uri="{FF2B5EF4-FFF2-40B4-BE49-F238E27FC236}">
                  <a16:creationId xmlns:a16="http://schemas.microsoft.com/office/drawing/2014/main" id="{4F2E8E6E-4969-43E6-7773-ED89525EB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95" name="Image 94">
              <a:extLst>
                <a:ext uri="{FF2B5EF4-FFF2-40B4-BE49-F238E27FC236}">
                  <a16:creationId xmlns:a16="http://schemas.microsoft.com/office/drawing/2014/main" id="{37F11BF5-4FB9-9EC5-3C02-59DEC621D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0705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89263-75CA-9DB8-CA6B-274D96B7A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EECB89-15B5-53F4-D05C-A158A22A3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F0C187-FDE7-D433-EC55-ADADBD2A39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F828FE8F-E1C1-6AA7-1892-FD18FA8463D2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DF6B0179-AE78-F063-1A49-C94420B37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20B14D13-D08A-EB41-20EB-3AF50F468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9548C947-D34E-89BA-3902-36DFDFA3D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5CBAE121-4093-DD92-3426-E1C92CE90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C074FBA6-C415-982C-A904-B871DD27D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3EFB762C-8218-9A78-3723-A3DC765B0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E49FDDA8-C1FD-7618-9A75-D92FF7D5F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14E4FEAF-A270-BFC9-F953-31CBA4955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A07C306D-B4AB-D598-ECE7-2F6B019932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4B4BD084-3FBC-53C3-42BA-56460BA2AB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38" name="Image 37">
            <a:extLst>
              <a:ext uri="{FF2B5EF4-FFF2-40B4-BE49-F238E27FC236}">
                <a16:creationId xmlns:a16="http://schemas.microsoft.com/office/drawing/2014/main" id="{601485E5-5609-7FA7-7F32-697C96749A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726" y="1961516"/>
            <a:ext cx="145336" cy="989406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FA998EB8-88B8-8E5E-9183-5C01B3F60C08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40A2591C-74CB-D0CB-BD32-4C0A81219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ADB1199E-6D9E-96DB-12B5-658F13481B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E68A3C70-6813-FE0C-32F6-517EC8A26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3D29CB48-488D-8491-E6FC-0DB16F1A7F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111E6D42-88AF-3A4D-9ECE-D768AECE8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54B579AD-04ED-9418-63B9-4E3EB8E357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52DDAA90-C2AF-DFB5-F64E-944497BA2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D93043F7-8116-FAD3-35C7-24B3700A3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CB42B0F0-7FAB-E7DC-6CA9-5B0ABAE9F7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6C32610D-757F-F21F-C17B-4685D575E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FD078EFE-8603-7070-43FF-362394A0D8A7}"/>
              </a:ext>
            </a:extLst>
          </p:cNvPr>
          <p:cNvGrpSpPr/>
          <p:nvPr/>
        </p:nvGrpSpPr>
        <p:grpSpPr>
          <a:xfrm>
            <a:off x="4337753" y="1728163"/>
            <a:ext cx="1262964" cy="1258062"/>
            <a:chOff x="4522212" y="380312"/>
            <a:chExt cx="3216750" cy="3204263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2BFEA005-E75A-B8A0-ACB4-25798E78A3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4FE7E7C2-3F7B-A4BE-62DD-AD477F9C4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C7F86F4A-2B5F-B8F6-2CD3-A40364AD00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F6C52117-9B83-AF6E-AC88-74DB92C6F7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0156957A-8693-444F-4033-0F08362F4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714C71A6-BD9B-5556-9F9D-A20D8DDDDC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3A7C872E-502A-D3B4-C1F7-DFDC04431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6838FE72-CA7F-2163-C8BB-41C90E7025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309EB412-6294-EA08-2381-076471546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2891B1A4-FA9D-3093-DC20-E96616C01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A15D98EA-523D-3227-C4AF-D8CC8B05EF42}"/>
              </a:ext>
            </a:extLst>
          </p:cNvPr>
          <p:cNvGrpSpPr/>
          <p:nvPr/>
        </p:nvGrpSpPr>
        <p:grpSpPr>
          <a:xfrm>
            <a:off x="4309084" y="3109683"/>
            <a:ext cx="1262964" cy="1258062"/>
            <a:chOff x="4522212" y="380312"/>
            <a:chExt cx="3216750" cy="3204263"/>
          </a:xfrm>
        </p:grpSpPr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E8F6453C-B5B9-E30A-6A77-F984D3E52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902AA6AE-B6DB-F78D-3A91-8A05B1CFB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F58FAC9C-8F55-B0AB-BCB6-145102FA8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C59BB0FB-9ECA-1B56-E1DF-4FCAE302D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16C937BF-C98C-F3C1-2FA5-667AC94F5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83FFA7C7-3FC7-DFCF-4F1A-1B402691F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C1996BAD-2855-031A-555B-F670617B5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D9BD9867-8EB4-5AE8-30A4-7EF0C198C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7DBA7EA9-9A88-4DFC-06F5-6817C6FDE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ED547355-B002-E552-E017-EBE06DE9B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DB0D7942-63D2-440C-BBCC-8757ED71313F}"/>
              </a:ext>
            </a:extLst>
          </p:cNvPr>
          <p:cNvGrpSpPr/>
          <p:nvPr/>
        </p:nvGrpSpPr>
        <p:grpSpPr>
          <a:xfrm>
            <a:off x="5587650" y="1706904"/>
            <a:ext cx="1262964" cy="1258062"/>
            <a:chOff x="4522212" y="380312"/>
            <a:chExt cx="3216750" cy="3204263"/>
          </a:xfrm>
        </p:grpSpPr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B82AC682-CFE2-75AB-9469-CBB1C9385C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D3672A3A-7F53-9A08-5724-D96E60198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62" name="Image 61">
              <a:extLst>
                <a:ext uri="{FF2B5EF4-FFF2-40B4-BE49-F238E27FC236}">
                  <a16:creationId xmlns:a16="http://schemas.microsoft.com/office/drawing/2014/main" id="{2CCB9D24-B252-FFA3-79CF-1F3C9C4E89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63" name="Image 62">
              <a:extLst>
                <a:ext uri="{FF2B5EF4-FFF2-40B4-BE49-F238E27FC236}">
                  <a16:creationId xmlns:a16="http://schemas.microsoft.com/office/drawing/2014/main" id="{B762B087-3C13-564D-7FA5-BB14AA7B72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64" name="Image 63">
              <a:extLst>
                <a:ext uri="{FF2B5EF4-FFF2-40B4-BE49-F238E27FC236}">
                  <a16:creationId xmlns:a16="http://schemas.microsoft.com/office/drawing/2014/main" id="{317898C0-1C5C-EBE7-631C-D25A07CEA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BDBB1C99-FC27-F467-EDF5-EFF297C3F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3850DCF4-7296-0371-EE4D-C2A7A550A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A271F49F-1A7F-7B77-6B60-330C5B2A5E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8" name="Image 67">
              <a:extLst>
                <a:ext uri="{FF2B5EF4-FFF2-40B4-BE49-F238E27FC236}">
                  <a16:creationId xmlns:a16="http://schemas.microsoft.com/office/drawing/2014/main" id="{780D9659-6C67-292F-E262-3235DD7179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69" name="Image 68">
              <a:extLst>
                <a:ext uri="{FF2B5EF4-FFF2-40B4-BE49-F238E27FC236}">
                  <a16:creationId xmlns:a16="http://schemas.microsoft.com/office/drawing/2014/main" id="{1D09177E-7359-88D9-30A5-30314E543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8102EC6D-36B4-5563-9CB3-88F6077A0BA4}"/>
              </a:ext>
            </a:extLst>
          </p:cNvPr>
          <p:cNvGrpSpPr/>
          <p:nvPr/>
        </p:nvGrpSpPr>
        <p:grpSpPr>
          <a:xfrm>
            <a:off x="5590695" y="3093176"/>
            <a:ext cx="1262964" cy="1258062"/>
            <a:chOff x="4522212" y="380312"/>
            <a:chExt cx="3216750" cy="3204263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928A3ED8-C89E-0DC8-209F-2E814596C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69E18950-AE05-C097-68C2-0BEF5191D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9E3F57D9-1F0D-25C2-E005-3DA0F0C2F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33BED17F-9923-C48E-3171-0837309D3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262A67C7-CED0-5381-0219-880E4E98C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A8582478-96D8-3F4B-BD7C-227906EA8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462C315B-12DF-9D4C-175B-7DBEBE097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2D303E6F-EF7A-E8E8-01A8-F617EAF17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7BB64AAB-75E4-BF24-61CF-9298C1073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59DC3276-07E2-8E91-D3AD-56EEB3FE4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283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092CE-1D0D-53A2-B56C-31993F68F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447A6-E80F-F05B-7A07-642AB0FE1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8B6645-96BF-A5E8-A477-0D62D7079D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C326BAA3-017C-33B3-BAC0-4853F2250213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00D0F43-8337-BD3D-2925-CA49448D4BCA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4B659E4-3C25-606A-3121-26B11078FC7E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11A40F5-C7BF-7A9E-F174-6715A37ADDBE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07CE9F-890E-6A98-528C-564B255E89DA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E5B6304-FABB-D492-B601-6044A7175436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0447AE4-C569-2CD2-22F3-959CE56916A7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646EE1B-D3A7-9AF5-E1A0-04FDF29C8962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6347F48-9C2E-4E29-6930-198337AE0FEA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6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BD26B40F-9812-187C-DBD0-17EFBEBE1DA0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001D81EF-6F60-1F39-3E72-0C2A121AD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CD5F84D-E130-77A2-2CBF-F17F7DDA60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58EF7AE-5662-46DB-04EA-171143ADE5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3460C106-B748-FF92-9D71-B6A31FA3D9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29880F50-EF57-4F1E-5404-6FE59F6322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F935C170-8E42-BFE2-D6E1-9E2189FD4F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FAB0861B-FFBE-49D2-8923-E5BE89F0D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83A734C1-9981-5921-173E-7EDD92B4B3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92D3E931-FC37-8982-68E6-FF27D723A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7072CB13-0A69-CBEA-651C-B73944BFE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F2A63240-193C-548D-BB60-716C1CC91CB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726" y="1961516"/>
            <a:ext cx="145336" cy="989406"/>
          </a:xfrm>
          <a:prstGeom prst="rect">
            <a:avLst/>
          </a:prstGeom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A986CF41-85EF-BE16-0E19-FE91747211D6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1052E1AE-A3F5-4E6D-5D43-346B80737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217DA2C9-9BEE-1D5A-452D-86C0C2D0B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C835DD2B-1F15-48F6-FF36-82AB335D3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C221DC87-74F7-DF9D-3EDC-5D805422D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06539AED-4385-4DE5-CFFF-59B12F31D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FD6C3826-4C8D-771F-6407-930A7CB95B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9EB6DC05-B7A2-79F2-59DA-CEFE1566F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AE82D23A-6B42-4A53-CCE3-CAFBB47B5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DC966CEB-2D1C-4419-F61E-F31FA9E3C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324AA4BC-26FD-CA50-75AD-625FE1436D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A7EC5768-192F-093A-2E88-F1BB6A6B5245}"/>
              </a:ext>
            </a:extLst>
          </p:cNvPr>
          <p:cNvGrpSpPr/>
          <p:nvPr/>
        </p:nvGrpSpPr>
        <p:grpSpPr>
          <a:xfrm>
            <a:off x="4337753" y="1728163"/>
            <a:ext cx="1262964" cy="1258062"/>
            <a:chOff x="4522212" y="380312"/>
            <a:chExt cx="3216750" cy="3204263"/>
          </a:xfrm>
        </p:grpSpPr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0F7D66FD-E805-63C9-0B66-825FE896A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A1EA4DAE-4400-BF58-4644-FDDB3AFEA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9" name="Image 58">
              <a:extLst>
                <a:ext uri="{FF2B5EF4-FFF2-40B4-BE49-F238E27FC236}">
                  <a16:creationId xmlns:a16="http://schemas.microsoft.com/office/drawing/2014/main" id="{B29729AC-F84F-E205-A318-FF7B53ED4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59436A82-5BA4-0524-DBE3-56A29121C3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FFF0FEBC-0C40-DE4C-ABB9-FE8B39055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62" name="Image 61">
              <a:extLst>
                <a:ext uri="{FF2B5EF4-FFF2-40B4-BE49-F238E27FC236}">
                  <a16:creationId xmlns:a16="http://schemas.microsoft.com/office/drawing/2014/main" id="{4C31E9FE-8468-4117-76C0-68EDBAB7E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63" name="Image 62">
              <a:extLst>
                <a:ext uri="{FF2B5EF4-FFF2-40B4-BE49-F238E27FC236}">
                  <a16:creationId xmlns:a16="http://schemas.microsoft.com/office/drawing/2014/main" id="{A81ACF86-49E0-1DA3-4B6B-926D6217BB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64" name="Image 63">
              <a:extLst>
                <a:ext uri="{FF2B5EF4-FFF2-40B4-BE49-F238E27FC236}">
                  <a16:creationId xmlns:a16="http://schemas.microsoft.com/office/drawing/2014/main" id="{064E0D58-4F35-B5A5-9798-8F7A69BE5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1B2004E2-C226-3711-7912-358F9F09DE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04" name="Image 103">
              <a:extLst>
                <a:ext uri="{FF2B5EF4-FFF2-40B4-BE49-F238E27FC236}">
                  <a16:creationId xmlns:a16="http://schemas.microsoft.com/office/drawing/2014/main" id="{F2797FEC-E1DC-8CBB-778F-FDC92EA95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105" name="Groupe 104">
            <a:extLst>
              <a:ext uri="{FF2B5EF4-FFF2-40B4-BE49-F238E27FC236}">
                <a16:creationId xmlns:a16="http://schemas.microsoft.com/office/drawing/2014/main" id="{7C5F8E49-ACDC-FEBB-CAD7-5DD66BFAFA42}"/>
              </a:ext>
            </a:extLst>
          </p:cNvPr>
          <p:cNvGrpSpPr/>
          <p:nvPr/>
        </p:nvGrpSpPr>
        <p:grpSpPr>
          <a:xfrm>
            <a:off x="4309084" y="3109683"/>
            <a:ext cx="1262964" cy="1258062"/>
            <a:chOff x="4522212" y="380312"/>
            <a:chExt cx="3216750" cy="3204263"/>
          </a:xfrm>
        </p:grpSpPr>
        <p:pic>
          <p:nvPicPr>
            <p:cNvPr id="106" name="Image 105">
              <a:extLst>
                <a:ext uri="{FF2B5EF4-FFF2-40B4-BE49-F238E27FC236}">
                  <a16:creationId xmlns:a16="http://schemas.microsoft.com/office/drawing/2014/main" id="{190D18D1-06BB-5889-B6A5-9FBE7F96E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07" name="Image 106">
              <a:extLst>
                <a:ext uri="{FF2B5EF4-FFF2-40B4-BE49-F238E27FC236}">
                  <a16:creationId xmlns:a16="http://schemas.microsoft.com/office/drawing/2014/main" id="{C31570FB-8907-36A5-CAB9-0B4DB2467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08" name="Image 107">
              <a:extLst>
                <a:ext uri="{FF2B5EF4-FFF2-40B4-BE49-F238E27FC236}">
                  <a16:creationId xmlns:a16="http://schemas.microsoft.com/office/drawing/2014/main" id="{0EDE1B33-2F83-CBF3-EA60-331BE6BC6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09" name="Image 108">
              <a:extLst>
                <a:ext uri="{FF2B5EF4-FFF2-40B4-BE49-F238E27FC236}">
                  <a16:creationId xmlns:a16="http://schemas.microsoft.com/office/drawing/2014/main" id="{C48F43AF-01C2-6A62-5E19-7E08A7E28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110" name="Image 109">
              <a:extLst>
                <a:ext uri="{FF2B5EF4-FFF2-40B4-BE49-F238E27FC236}">
                  <a16:creationId xmlns:a16="http://schemas.microsoft.com/office/drawing/2014/main" id="{0C7B3455-4DEF-7BCB-6E8E-785B9EFCF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11" name="Image 110">
              <a:extLst>
                <a:ext uri="{FF2B5EF4-FFF2-40B4-BE49-F238E27FC236}">
                  <a16:creationId xmlns:a16="http://schemas.microsoft.com/office/drawing/2014/main" id="{F22F3208-E368-221D-8506-4B84AD4841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2" name="Image 111">
              <a:extLst>
                <a:ext uri="{FF2B5EF4-FFF2-40B4-BE49-F238E27FC236}">
                  <a16:creationId xmlns:a16="http://schemas.microsoft.com/office/drawing/2014/main" id="{C372FCC8-BBB5-AA5C-133A-DF1448AEB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13" name="Image 112">
              <a:extLst>
                <a:ext uri="{FF2B5EF4-FFF2-40B4-BE49-F238E27FC236}">
                  <a16:creationId xmlns:a16="http://schemas.microsoft.com/office/drawing/2014/main" id="{31BA491F-27A4-8090-88B8-F20F0C3F3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14" name="Image 113">
              <a:extLst>
                <a:ext uri="{FF2B5EF4-FFF2-40B4-BE49-F238E27FC236}">
                  <a16:creationId xmlns:a16="http://schemas.microsoft.com/office/drawing/2014/main" id="{27E3A5C0-7EB5-21E9-6CCB-3B298DAA1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15" name="Image 114">
              <a:extLst>
                <a:ext uri="{FF2B5EF4-FFF2-40B4-BE49-F238E27FC236}">
                  <a16:creationId xmlns:a16="http://schemas.microsoft.com/office/drawing/2014/main" id="{D1C0FD15-F013-7B60-0907-D5C19CB62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116" name="Groupe 115">
            <a:extLst>
              <a:ext uri="{FF2B5EF4-FFF2-40B4-BE49-F238E27FC236}">
                <a16:creationId xmlns:a16="http://schemas.microsoft.com/office/drawing/2014/main" id="{3333F760-3BED-3EAB-09BB-075329751B6E}"/>
              </a:ext>
            </a:extLst>
          </p:cNvPr>
          <p:cNvGrpSpPr/>
          <p:nvPr/>
        </p:nvGrpSpPr>
        <p:grpSpPr>
          <a:xfrm>
            <a:off x="5587650" y="1706904"/>
            <a:ext cx="1262964" cy="1258062"/>
            <a:chOff x="4522212" y="380312"/>
            <a:chExt cx="3216750" cy="3204263"/>
          </a:xfrm>
        </p:grpSpPr>
        <p:pic>
          <p:nvPicPr>
            <p:cNvPr id="117" name="Image 116">
              <a:extLst>
                <a:ext uri="{FF2B5EF4-FFF2-40B4-BE49-F238E27FC236}">
                  <a16:creationId xmlns:a16="http://schemas.microsoft.com/office/drawing/2014/main" id="{E1D63A42-837E-A3A0-6413-FBD1323F5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18" name="Image 117">
              <a:extLst>
                <a:ext uri="{FF2B5EF4-FFF2-40B4-BE49-F238E27FC236}">
                  <a16:creationId xmlns:a16="http://schemas.microsoft.com/office/drawing/2014/main" id="{24B6F8C1-D8C8-5B98-67F0-8B3D78B01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19" name="Image 118">
              <a:extLst>
                <a:ext uri="{FF2B5EF4-FFF2-40B4-BE49-F238E27FC236}">
                  <a16:creationId xmlns:a16="http://schemas.microsoft.com/office/drawing/2014/main" id="{7A812234-7776-EC2F-2B75-0F118CC0C9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20" name="Image 119">
              <a:extLst>
                <a:ext uri="{FF2B5EF4-FFF2-40B4-BE49-F238E27FC236}">
                  <a16:creationId xmlns:a16="http://schemas.microsoft.com/office/drawing/2014/main" id="{B976894C-F93C-5DBB-4AE7-98518A3C1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121" name="Image 120">
              <a:extLst>
                <a:ext uri="{FF2B5EF4-FFF2-40B4-BE49-F238E27FC236}">
                  <a16:creationId xmlns:a16="http://schemas.microsoft.com/office/drawing/2014/main" id="{9B53146E-1841-0E46-E755-47FB774EE6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22" name="Image 121">
              <a:extLst>
                <a:ext uri="{FF2B5EF4-FFF2-40B4-BE49-F238E27FC236}">
                  <a16:creationId xmlns:a16="http://schemas.microsoft.com/office/drawing/2014/main" id="{BE0186F4-BBD0-7D76-CB85-D827A008A3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23" name="Image 122">
              <a:extLst>
                <a:ext uri="{FF2B5EF4-FFF2-40B4-BE49-F238E27FC236}">
                  <a16:creationId xmlns:a16="http://schemas.microsoft.com/office/drawing/2014/main" id="{FBD492AC-35AC-1A1B-AB38-3791AB131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4" name="Image 123">
              <a:extLst>
                <a:ext uri="{FF2B5EF4-FFF2-40B4-BE49-F238E27FC236}">
                  <a16:creationId xmlns:a16="http://schemas.microsoft.com/office/drawing/2014/main" id="{AAF7D985-82EB-C5C0-5564-ABF622EE43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25" name="Image 124">
              <a:extLst>
                <a:ext uri="{FF2B5EF4-FFF2-40B4-BE49-F238E27FC236}">
                  <a16:creationId xmlns:a16="http://schemas.microsoft.com/office/drawing/2014/main" id="{959071A9-09EF-4E8E-9D55-646D6472F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26" name="Image 125">
              <a:extLst>
                <a:ext uri="{FF2B5EF4-FFF2-40B4-BE49-F238E27FC236}">
                  <a16:creationId xmlns:a16="http://schemas.microsoft.com/office/drawing/2014/main" id="{0C0F88D8-6705-6155-ACBE-19647FF00C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127" name="Groupe 126">
            <a:extLst>
              <a:ext uri="{FF2B5EF4-FFF2-40B4-BE49-F238E27FC236}">
                <a16:creationId xmlns:a16="http://schemas.microsoft.com/office/drawing/2014/main" id="{BE052267-AE92-9076-D32B-EB6AB0D9D401}"/>
              </a:ext>
            </a:extLst>
          </p:cNvPr>
          <p:cNvGrpSpPr/>
          <p:nvPr/>
        </p:nvGrpSpPr>
        <p:grpSpPr>
          <a:xfrm>
            <a:off x="5590695" y="3093176"/>
            <a:ext cx="1262964" cy="1258062"/>
            <a:chOff x="4522212" y="380312"/>
            <a:chExt cx="3216750" cy="3204263"/>
          </a:xfrm>
        </p:grpSpPr>
        <p:pic>
          <p:nvPicPr>
            <p:cNvPr id="128" name="Image 127">
              <a:extLst>
                <a:ext uri="{FF2B5EF4-FFF2-40B4-BE49-F238E27FC236}">
                  <a16:creationId xmlns:a16="http://schemas.microsoft.com/office/drawing/2014/main" id="{1AD37996-D434-76E7-1D93-57BB94A42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29" name="Image 128">
              <a:extLst>
                <a:ext uri="{FF2B5EF4-FFF2-40B4-BE49-F238E27FC236}">
                  <a16:creationId xmlns:a16="http://schemas.microsoft.com/office/drawing/2014/main" id="{2FED8C7A-4F4D-BA8C-0400-4F89C7F36D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30" name="Image 129">
              <a:extLst>
                <a:ext uri="{FF2B5EF4-FFF2-40B4-BE49-F238E27FC236}">
                  <a16:creationId xmlns:a16="http://schemas.microsoft.com/office/drawing/2014/main" id="{E00AD91A-EEAC-0CF4-154D-32977C6FF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31" name="Image 130">
              <a:extLst>
                <a:ext uri="{FF2B5EF4-FFF2-40B4-BE49-F238E27FC236}">
                  <a16:creationId xmlns:a16="http://schemas.microsoft.com/office/drawing/2014/main" id="{10FC7683-167C-9174-7A43-649859476D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132" name="Image 131">
              <a:extLst>
                <a:ext uri="{FF2B5EF4-FFF2-40B4-BE49-F238E27FC236}">
                  <a16:creationId xmlns:a16="http://schemas.microsoft.com/office/drawing/2014/main" id="{8DB0AEDD-3165-6DA7-4B25-59D8B3384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33" name="Image 132">
              <a:extLst>
                <a:ext uri="{FF2B5EF4-FFF2-40B4-BE49-F238E27FC236}">
                  <a16:creationId xmlns:a16="http://schemas.microsoft.com/office/drawing/2014/main" id="{490AFF27-B35D-BEB1-C830-393AEFD4B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34" name="Image 133">
              <a:extLst>
                <a:ext uri="{FF2B5EF4-FFF2-40B4-BE49-F238E27FC236}">
                  <a16:creationId xmlns:a16="http://schemas.microsoft.com/office/drawing/2014/main" id="{2C072445-0A47-F025-65DA-F2C3F72CA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35" name="Image 134">
              <a:extLst>
                <a:ext uri="{FF2B5EF4-FFF2-40B4-BE49-F238E27FC236}">
                  <a16:creationId xmlns:a16="http://schemas.microsoft.com/office/drawing/2014/main" id="{721DBFF1-663E-B58E-8B04-148E94DE8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6" name="Image 135">
              <a:extLst>
                <a:ext uri="{FF2B5EF4-FFF2-40B4-BE49-F238E27FC236}">
                  <a16:creationId xmlns:a16="http://schemas.microsoft.com/office/drawing/2014/main" id="{684E7475-38B0-C6E0-C6D5-0A9271DEE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37" name="Image 136">
              <a:extLst>
                <a:ext uri="{FF2B5EF4-FFF2-40B4-BE49-F238E27FC236}">
                  <a16:creationId xmlns:a16="http://schemas.microsoft.com/office/drawing/2014/main" id="{90586B9B-F83C-A1B4-2CFA-6B1C6D042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3182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19FFE-ED21-C402-C7E9-C56284417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F8FEDC-0578-374A-0911-EE3E20A82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11F9D-1D4D-A5B0-4A57-8DD281C24A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9/10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782D82C5-287D-28F7-B827-85E810AA3510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E6F10CA0-5E8E-ED93-94EC-BAE0493FA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25EB8401-95F0-D03F-2557-FC6572859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40DEA2EC-90FD-BDE7-85B8-A71B238CF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3C91F6E3-6DE2-F4C8-64CD-C0DD6656D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800F4121-807A-89A2-07E8-B26A8B5B75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2CEB23E5-64B3-1251-B120-FBEF20B0B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E7E1636E-DDC1-5A5E-E784-058E19F962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AEBBC76F-472F-3DDD-BD4B-9927CC24E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55F3BDFF-9493-2348-3159-C03EFAA51B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81ADCE9C-C14C-F9FF-81A6-07E9B6E83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38" name="Image 37">
            <a:extLst>
              <a:ext uri="{FF2B5EF4-FFF2-40B4-BE49-F238E27FC236}">
                <a16:creationId xmlns:a16="http://schemas.microsoft.com/office/drawing/2014/main" id="{B305C398-3D7E-652E-8467-9CD9D424F9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332" y="3109683"/>
            <a:ext cx="145336" cy="989406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F2A6C768-AA36-B880-16D8-46F2ED27BEAC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D5F6A93-7E2F-C38F-D495-096BA9AC4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38190E8C-559B-7485-A6D0-C09178B1D4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E2D8B7E-1BC2-5E26-2901-D8FF8DA44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2B6F6DD8-C677-F9EF-B7B8-A178227B4C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58DFE51D-42BB-BBB1-BE1D-26EF8B6EF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A17E81E1-1683-4F9D-1D8B-AA95AC54D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A69C17E0-271D-32DA-D671-0C2D8B7DE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E48DAC5B-2C9B-161D-B28F-EDDBBC57E8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F6D87012-1FD4-BC5B-707D-990B91E78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DBC4F199-E540-79C9-39AF-E86973762D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FE52BFD2-23AA-FC31-C0CB-FB976CB91FF1}"/>
              </a:ext>
            </a:extLst>
          </p:cNvPr>
          <p:cNvGrpSpPr/>
          <p:nvPr/>
        </p:nvGrpSpPr>
        <p:grpSpPr>
          <a:xfrm>
            <a:off x="4337753" y="1728163"/>
            <a:ext cx="1262964" cy="1258062"/>
            <a:chOff x="4522212" y="380312"/>
            <a:chExt cx="3216750" cy="3204263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5F7E40AA-4E06-C020-9693-8C38953A9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03085D6E-AF29-F4B0-D6A3-43DB7C556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FA908684-746D-AF0D-2ADD-DF06DEFA5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A9A73AD5-3D95-A5D3-144A-5586392CF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0BDB1F80-655E-E4D0-C8C4-D2B960D78F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A2B5BCEB-07A6-9C27-4679-750C821CC5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4DBB6866-439C-C8B7-B101-F078C6E11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97972F09-BB99-3C47-6AF1-2FA30823F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8D70CE0B-1BF3-F470-AE48-843574902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9C0DB2A9-6BC4-C06B-6127-91BAA5CD1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C31A5244-FCB7-416E-B4F2-022ED1C969E4}"/>
              </a:ext>
            </a:extLst>
          </p:cNvPr>
          <p:cNvGrpSpPr/>
          <p:nvPr/>
        </p:nvGrpSpPr>
        <p:grpSpPr>
          <a:xfrm>
            <a:off x="4309084" y="3109683"/>
            <a:ext cx="1262964" cy="1258062"/>
            <a:chOff x="4522212" y="380312"/>
            <a:chExt cx="3216750" cy="3204263"/>
          </a:xfrm>
        </p:grpSpPr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BE95B581-75F4-1915-43AA-955FD1AEC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E385AE4D-8D7E-37FF-DF62-679DB9EB89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3C759B5B-21A6-867F-D4CF-25437E761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7BCA0098-A3B1-D2D0-F848-24C5646EC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9329B4FD-CD1D-D30C-0ACC-63640E3F38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8402185F-019E-453E-8F82-E4BF1B270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A19215C9-D400-10A4-4AEA-08152ED67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685D1887-64AD-4626-6B46-14C0729CF7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1B12E9EF-0141-2A8B-78FA-DC00B9162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BEA8C99E-52AF-C578-81DF-4376F4B32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EB78D970-907C-BF15-53B0-8DB55E60C002}"/>
              </a:ext>
            </a:extLst>
          </p:cNvPr>
          <p:cNvGrpSpPr/>
          <p:nvPr/>
        </p:nvGrpSpPr>
        <p:grpSpPr>
          <a:xfrm>
            <a:off x="5587650" y="1706904"/>
            <a:ext cx="1262964" cy="1258062"/>
            <a:chOff x="4522212" y="380312"/>
            <a:chExt cx="3216750" cy="3204263"/>
          </a:xfrm>
        </p:grpSpPr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9C3AA4AD-8AEA-7590-DB02-63EDFCED96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74D6A336-21A3-DAEE-AABD-EBDCE9FDA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62" name="Image 61">
              <a:extLst>
                <a:ext uri="{FF2B5EF4-FFF2-40B4-BE49-F238E27FC236}">
                  <a16:creationId xmlns:a16="http://schemas.microsoft.com/office/drawing/2014/main" id="{401DCEF2-2E83-23EC-013A-1EE7CC90C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63" name="Image 62">
              <a:extLst>
                <a:ext uri="{FF2B5EF4-FFF2-40B4-BE49-F238E27FC236}">
                  <a16:creationId xmlns:a16="http://schemas.microsoft.com/office/drawing/2014/main" id="{6C98471C-469D-471D-6214-2FF5F0763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64" name="Image 63">
              <a:extLst>
                <a:ext uri="{FF2B5EF4-FFF2-40B4-BE49-F238E27FC236}">
                  <a16:creationId xmlns:a16="http://schemas.microsoft.com/office/drawing/2014/main" id="{F35A5CA5-A728-36AF-A522-B56C58FA7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9B3F5FB9-990E-E74B-8489-618DF7D7B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92C66BF8-972B-6C88-4C69-FF9EDD8B40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6B97918A-D528-B21F-B090-CEC035F8E6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8" name="Image 67">
              <a:extLst>
                <a:ext uri="{FF2B5EF4-FFF2-40B4-BE49-F238E27FC236}">
                  <a16:creationId xmlns:a16="http://schemas.microsoft.com/office/drawing/2014/main" id="{41E8F05E-C3CB-06C4-4DD2-70157A6991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69" name="Image 68">
              <a:extLst>
                <a:ext uri="{FF2B5EF4-FFF2-40B4-BE49-F238E27FC236}">
                  <a16:creationId xmlns:a16="http://schemas.microsoft.com/office/drawing/2014/main" id="{2DB019F0-7798-AD2D-223E-188F1A1EC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70" name="Image 69">
            <a:extLst>
              <a:ext uri="{FF2B5EF4-FFF2-40B4-BE49-F238E27FC236}">
                <a16:creationId xmlns:a16="http://schemas.microsoft.com/office/drawing/2014/main" id="{F6B39B3C-5CB9-FFC6-60BE-4662332828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856" y="3124385"/>
            <a:ext cx="145336" cy="989406"/>
          </a:xfrm>
          <a:prstGeom prst="rect">
            <a:avLst/>
          </a:prstGeom>
        </p:spPr>
      </p:pic>
      <p:pic>
        <p:nvPicPr>
          <p:cNvPr id="71" name="Image 70">
            <a:extLst>
              <a:ext uri="{FF2B5EF4-FFF2-40B4-BE49-F238E27FC236}">
                <a16:creationId xmlns:a16="http://schemas.microsoft.com/office/drawing/2014/main" id="{C9841B90-9921-75C3-098D-5DC441BDF6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24" y="3135089"/>
            <a:ext cx="145336" cy="98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9714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76FAE-D89B-395B-4D6E-485754E8A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0AC4EA-8616-6866-F390-5AE8EAD3E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D8F65F-8788-80F9-F0FB-BDB16A27A4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9/10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01FAA7F0-677A-9413-AC38-3E9FBC08BBFC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E219B9C-01D5-23FC-6208-8D7C1DA99125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9C2A5E2-21B9-4D94-9CC8-6722D3449FEC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74BC71-CAF1-2AD8-5CAB-BB3BE985E9D0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2330010-B3EE-3A46-C680-966B2BB5603A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2CAADA4-DAF3-6648-30AC-BD77130655AA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2D31A3A-9B91-460E-C337-DA615AC8B21A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FF3609C-3DFB-A296-AEB3-00C405865E6A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1A9721B-3496-EEB5-78BA-3BC9EBC9482E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5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C29506FA-8D56-0B5A-4A4D-9E4A175AD68E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A5FD48C9-80F5-ECBB-672E-FB0D5F1D83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4FC1204D-B9B0-F611-2656-66B5D7E77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C3FB7136-1A3D-F0AF-8220-615CC47A49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46486036-B6A3-31BE-50E2-961B24474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D9430C12-EBF6-3C8D-A758-BCCC29357E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934986C8-9E1D-42F3-EC1F-9E203AE9F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EA3813B8-6B39-CCF1-B3BF-42CB66178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1BEE3985-4219-755E-4C7D-596D01F31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F3AA72AB-86DE-6387-C7DD-D50362F23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400228A2-EB58-A992-9509-D8CA9DBAC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46" name="Image 45">
            <a:extLst>
              <a:ext uri="{FF2B5EF4-FFF2-40B4-BE49-F238E27FC236}">
                <a16:creationId xmlns:a16="http://schemas.microsoft.com/office/drawing/2014/main" id="{50E223B2-77C5-6FCD-2769-448E70B56BC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332" y="3109683"/>
            <a:ext cx="145336" cy="989406"/>
          </a:xfrm>
          <a:prstGeom prst="rect">
            <a:avLst/>
          </a:prstGeom>
        </p:spPr>
      </p:pic>
      <p:grpSp>
        <p:nvGrpSpPr>
          <p:cNvPr id="47" name="Groupe 46">
            <a:extLst>
              <a:ext uri="{FF2B5EF4-FFF2-40B4-BE49-F238E27FC236}">
                <a16:creationId xmlns:a16="http://schemas.microsoft.com/office/drawing/2014/main" id="{8B333384-15A4-6070-3370-248B8DF66A26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48" name="Image 47">
              <a:extLst>
                <a:ext uri="{FF2B5EF4-FFF2-40B4-BE49-F238E27FC236}">
                  <a16:creationId xmlns:a16="http://schemas.microsoft.com/office/drawing/2014/main" id="{5AE68557-BB58-09E9-C3F3-7FEF7050B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95DF3AA4-C506-7817-DC6F-EE0FC2291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68115C4F-94AB-83B7-75B5-0570BD9E7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9AF356F7-42B3-2C9C-3A3F-559F405E4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C7E68CF6-E466-9601-140D-DD725F2CE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4DDB0890-A6D5-4B0E-FCAC-3A09BD563C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E113B082-99B0-85FF-5101-6121EEC2C0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721CD5AF-CCE9-F61E-F22F-5C43ADD23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C00F55B9-AAFD-83D0-6307-E08D6E4F2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68" name="Image 67">
              <a:extLst>
                <a:ext uri="{FF2B5EF4-FFF2-40B4-BE49-F238E27FC236}">
                  <a16:creationId xmlns:a16="http://schemas.microsoft.com/office/drawing/2014/main" id="{4ABD2515-2260-0E5E-FB37-6AE753ECB1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B8A9DAFF-AEFE-CFFA-C1A1-2BE09E7227FE}"/>
              </a:ext>
            </a:extLst>
          </p:cNvPr>
          <p:cNvGrpSpPr/>
          <p:nvPr/>
        </p:nvGrpSpPr>
        <p:grpSpPr>
          <a:xfrm>
            <a:off x="4337753" y="1728163"/>
            <a:ext cx="1262964" cy="1258062"/>
            <a:chOff x="4522212" y="380312"/>
            <a:chExt cx="3216750" cy="3204263"/>
          </a:xfrm>
        </p:grpSpPr>
        <p:pic>
          <p:nvPicPr>
            <p:cNvPr id="70" name="Image 69">
              <a:extLst>
                <a:ext uri="{FF2B5EF4-FFF2-40B4-BE49-F238E27FC236}">
                  <a16:creationId xmlns:a16="http://schemas.microsoft.com/office/drawing/2014/main" id="{D3FEA69B-DBC3-C971-1AD2-8E605ADAD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71" name="Image 70">
              <a:extLst>
                <a:ext uri="{FF2B5EF4-FFF2-40B4-BE49-F238E27FC236}">
                  <a16:creationId xmlns:a16="http://schemas.microsoft.com/office/drawing/2014/main" id="{B30F98D6-371C-1C37-6194-AC542CEFF2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24316936-B30F-D04C-CEB9-783C1A8E5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73" name="Image 72">
              <a:extLst>
                <a:ext uri="{FF2B5EF4-FFF2-40B4-BE49-F238E27FC236}">
                  <a16:creationId xmlns:a16="http://schemas.microsoft.com/office/drawing/2014/main" id="{71119B2D-1480-80DB-93CB-38538FCD5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74" name="Image 73">
              <a:extLst>
                <a:ext uri="{FF2B5EF4-FFF2-40B4-BE49-F238E27FC236}">
                  <a16:creationId xmlns:a16="http://schemas.microsoft.com/office/drawing/2014/main" id="{A3E2AADF-5006-1E2A-3B14-A4B6E651DE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75" name="Image 74">
              <a:extLst>
                <a:ext uri="{FF2B5EF4-FFF2-40B4-BE49-F238E27FC236}">
                  <a16:creationId xmlns:a16="http://schemas.microsoft.com/office/drawing/2014/main" id="{0B2F59EB-E20B-D540-0B6D-C62A1A93BD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76" name="Image 75">
              <a:extLst>
                <a:ext uri="{FF2B5EF4-FFF2-40B4-BE49-F238E27FC236}">
                  <a16:creationId xmlns:a16="http://schemas.microsoft.com/office/drawing/2014/main" id="{CBB32106-17BB-9A33-2A0D-1C13241B7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77" name="Image 76">
              <a:extLst>
                <a:ext uri="{FF2B5EF4-FFF2-40B4-BE49-F238E27FC236}">
                  <a16:creationId xmlns:a16="http://schemas.microsoft.com/office/drawing/2014/main" id="{D3C8D875-B535-B21C-BCD9-90F5351C7C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78" name="Image 77">
              <a:extLst>
                <a:ext uri="{FF2B5EF4-FFF2-40B4-BE49-F238E27FC236}">
                  <a16:creationId xmlns:a16="http://schemas.microsoft.com/office/drawing/2014/main" id="{2E7F00E4-EAE3-3C92-9965-8F3CB31903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79" name="Image 78">
              <a:extLst>
                <a:ext uri="{FF2B5EF4-FFF2-40B4-BE49-F238E27FC236}">
                  <a16:creationId xmlns:a16="http://schemas.microsoft.com/office/drawing/2014/main" id="{ED6BCACB-8DF4-2657-2564-99B2D8459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80" name="Groupe 79">
            <a:extLst>
              <a:ext uri="{FF2B5EF4-FFF2-40B4-BE49-F238E27FC236}">
                <a16:creationId xmlns:a16="http://schemas.microsoft.com/office/drawing/2014/main" id="{A045F84E-00EC-C59F-EDCC-7B33A179B553}"/>
              </a:ext>
            </a:extLst>
          </p:cNvPr>
          <p:cNvGrpSpPr/>
          <p:nvPr/>
        </p:nvGrpSpPr>
        <p:grpSpPr>
          <a:xfrm>
            <a:off x="4309084" y="3109683"/>
            <a:ext cx="1262964" cy="1258062"/>
            <a:chOff x="4522212" y="380312"/>
            <a:chExt cx="3216750" cy="3204263"/>
          </a:xfrm>
        </p:grpSpPr>
        <p:pic>
          <p:nvPicPr>
            <p:cNvPr id="81" name="Image 80">
              <a:extLst>
                <a:ext uri="{FF2B5EF4-FFF2-40B4-BE49-F238E27FC236}">
                  <a16:creationId xmlns:a16="http://schemas.microsoft.com/office/drawing/2014/main" id="{F54CBC53-A917-A362-1169-6AE03364C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82" name="Image 81">
              <a:extLst>
                <a:ext uri="{FF2B5EF4-FFF2-40B4-BE49-F238E27FC236}">
                  <a16:creationId xmlns:a16="http://schemas.microsoft.com/office/drawing/2014/main" id="{ED9006F8-57E4-3C61-50F7-AAE87A484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83" name="Image 82">
              <a:extLst>
                <a:ext uri="{FF2B5EF4-FFF2-40B4-BE49-F238E27FC236}">
                  <a16:creationId xmlns:a16="http://schemas.microsoft.com/office/drawing/2014/main" id="{C28D5134-35D6-576C-3B16-0E309240F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4" name="Image 83">
              <a:extLst>
                <a:ext uri="{FF2B5EF4-FFF2-40B4-BE49-F238E27FC236}">
                  <a16:creationId xmlns:a16="http://schemas.microsoft.com/office/drawing/2014/main" id="{BC8D7329-3C70-8020-21E0-AC3951476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85" name="Image 84">
              <a:extLst>
                <a:ext uri="{FF2B5EF4-FFF2-40B4-BE49-F238E27FC236}">
                  <a16:creationId xmlns:a16="http://schemas.microsoft.com/office/drawing/2014/main" id="{8CFAACA5-1CF2-1ECB-61C8-70FB39306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86" name="Image 85">
              <a:extLst>
                <a:ext uri="{FF2B5EF4-FFF2-40B4-BE49-F238E27FC236}">
                  <a16:creationId xmlns:a16="http://schemas.microsoft.com/office/drawing/2014/main" id="{45203C8B-B8DC-FC7C-29D5-077689DC05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87" name="Image 86">
              <a:extLst>
                <a:ext uri="{FF2B5EF4-FFF2-40B4-BE49-F238E27FC236}">
                  <a16:creationId xmlns:a16="http://schemas.microsoft.com/office/drawing/2014/main" id="{779044A2-D048-0981-5AEF-E96C5415A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88" name="Image 87">
              <a:extLst>
                <a:ext uri="{FF2B5EF4-FFF2-40B4-BE49-F238E27FC236}">
                  <a16:creationId xmlns:a16="http://schemas.microsoft.com/office/drawing/2014/main" id="{5B035A5D-0412-FF81-0D2B-E95D6E604A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89" name="Image 88">
              <a:extLst>
                <a:ext uri="{FF2B5EF4-FFF2-40B4-BE49-F238E27FC236}">
                  <a16:creationId xmlns:a16="http://schemas.microsoft.com/office/drawing/2014/main" id="{872E128C-FA04-F8F9-5E16-6B95DDD5D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90" name="Image 89">
              <a:extLst>
                <a:ext uri="{FF2B5EF4-FFF2-40B4-BE49-F238E27FC236}">
                  <a16:creationId xmlns:a16="http://schemas.microsoft.com/office/drawing/2014/main" id="{31C38671-5CE6-4F01-EC08-F9C79C6A4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91" name="Groupe 90">
            <a:extLst>
              <a:ext uri="{FF2B5EF4-FFF2-40B4-BE49-F238E27FC236}">
                <a16:creationId xmlns:a16="http://schemas.microsoft.com/office/drawing/2014/main" id="{0C1223DA-0C70-ED91-EBC8-CE36DFD8586A}"/>
              </a:ext>
            </a:extLst>
          </p:cNvPr>
          <p:cNvGrpSpPr/>
          <p:nvPr/>
        </p:nvGrpSpPr>
        <p:grpSpPr>
          <a:xfrm>
            <a:off x="5587650" y="1706904"/>
            <a:ext cx="1262964" cy="1258062"/>
            <a:chOff x="4522212" y="380312"/>
            <a:chExt cx="3216750" cy="3204263"/>
          </a:xfrm>
        </p:grpSpPr>
        <p:pic>
          <p:nvPicPr>
            <p:cNvPr id="92" name="Image 91">
              <a:extLst>
                <a:ext uri="{FF2B5EF4-FFF2-40B4-BE49-F238E27FC236}">
                  <a16:creationId xmlns:a16="http://schemas.microsoft.com/office/drawing/2014/main" id="{C03B64B4-0BFF-C13E-5FEE-D3D06ECAF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93" name="Image 92">
              <a:extLst>
                <a:ext uri="{FF2B5EF4-FFF2-40B4-BE49-F238E27FC236}">
                  <a16:creationId xmlns:a16="http://schemas.microsoft.com/office/drawing/2014/main" id="{A8AA5C14-5546-FC95-134A-BE1D1E583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94" name="Image 93">
              <a:extLst>
                <a:ext uri="{FF2B5EF4-FFF2-40B4-BE49-F238E27FC236}">
                  <a16:creationId xmlns:a16="http://schemas.microsoft.com/office/drawing/2014/main" id="{7DE862AD-B2C1-7DC0-8FB0-07B0680C9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95" name="Image 94">
              <a:extLst>
                <a:ext uri="{FF2B5EF4-FFF2-40B4-BE49-F238E27FC236}">
                  <a16:creationId xmlns:a16="http://schemas.microsoft.com/office/drawing/2014/main" id="{E2D03295-313D-082C-03EB-AE858F884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6" name="Image 95">
              <a:extLst>
                <a:ext uri="{FF2B5EF4-FFF2-40B4-BE49-F238E27FC236}">
                  <a16:creationId xmlns:a16="http://schemas.microsoft.com/office/drawing/2014/main" id="{6A549058-A6F4-7239-D9D8-AF61A91BC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97" name="Image 96">
              <a:extLst>
                <a:ext uri="{FF2B5EF4-FFF2-40B4-BE49-F238E27FC236}">
                  <a16:creationId xmlns:a16="http://schemas.microsoft.com/office/drawing/2014/main" id="{3F440F58-EA01-9678-9C81-9FC5AA17F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98" name="Image 97">
              <a:extLst>
                <a:ext uri="{FF2B5EF4-FFF2-40B4-BE49-F238E27FC236}">
                  <a16:creationId xmlns:a16="http://schemas.microsoft.com/office/drawing/2014/main" id="{09E917E4-DEE2-8FC0-3478-D594DF2E8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99" name="Image 98">
              <a:extLst>
                <a:ext uri="{FF2B5EF4-FFF2-40B4-BE49-F238E27FC236}">
                  <a16:creationId xmlns:a16="http://schemas.microsoft.com/office/drawing/2014/main" id="{78030106-71EF-40B3-375E-96BBA023E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00" name="Image 99">
              <a:extLst>
                <a:ext uri="{FF2B5EF4-FFF2-40B4-BE49-F238E27FC236}">
                  <a16:creationId xmlns:a16="http://schemas.microsoft.com/office/drawing/2014/main" id="{0DED0E52-5802-B069-5491-7FEF93E29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01" name="Image 100">
              <a:extLst>
                <a:ext uri="{FF2B5EF4-FFF2-40B4-BE49-F238E27FC236}">
                  <a16:creationId xmlns:a16="http://schemas.microsoft.com/office/drawing/2014/main" id="{3FC3D320-ABD7-166F-69C5-24B37CC4D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102" name="Image 101">
            <a:extLst>
              <a:ext uri="{FF2B5EF4-FFF2-40B4-BE49-F238E27FC236}">
                <a16:creationId xmlns:a16="http://schemas.microsoft.com/office/drawing/2014/main" id="{7CED46B7-5B3B-1A63-D6D3-66DE027CEC6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856" y="3124385"/>
            <a:ext cx="145336" cy="989406"/>
          </a:xfrm>
          <a:prstGeom prst="rect">
            <a:avLst/>
          </a:prstGeom>
        </p:spPr>
      </p:pic>
      <p:pic>
        <p:nvPicPr>
          <p:cNvPr id="103" name="Image 102">
            <a:extLst>
              <a:ext uri="{FF2B5EF4-FFF2-40B4-BE49-F238E27FC236}">
                <a16:creationId xmlns:a16="http://schemas.microsoft.com/office/drawing/2014/main" id="{85569C66-CFDB-FF5D-7C8C-BBF63C31174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24" y="3135089"/>
            <a:ext cx="145336" cy="98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60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1/10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BB07752D-1F0E-4C27-3816-7CC4E2B72265}"/>
              </a:ext>
            </a:extLst>
          </p:cNvPr>
          <p:cNvGrpSpPr/>
          <p:nvPr/>
        </p:nvGrpSpPr>
        <p:grpSpPr>
          <a:xfrm>
            <a:off x="3133356" y="1752694"/>
            <a:ext cx="1262964" cy="1258062"/>
            <a:chOff x="4522212" y="380312"/>
            <a:chExt cx="3216750" cy="3204263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1A238A83-D655-C735-79C3-DD48506AB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E3137546-5B30-69BE-7EA5-1EAEEC70C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85E53424-4B95-D239-3240-CB5581CF77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C14CA644-BE4F-68E8-02ED-0A1A2212D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1B58E998-D625-CD75-B22D-C9D8E8A65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E4EA13D0-8EA1-686A-F833-8072E1E21E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DE0897E4-17C1-3451-6DD4-6CC1AFFD84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25BE4B00-39DB-FE72-713B-9945FF37C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578ACEDA-D71E-26A9-44CB-8C79ECE57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40A1933C-9CF5-63E3-5307-8C7012EEE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36" name="Image 35">
            <a:extLst>
              <a:ext uri="{FF2B5EF4-FFF2-40B4-BE49-F238E27FC236}">
                <a16:creationId xmlns:a16="http://schemas.microsoft.com/office/drawing/2014/main" id="{E264C215-9D9D-52A9-893A-6B83E1BE8C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1812209"/>
            <a:ext cx="984980" cy="989406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BC053A84-18CC-490D-0E4F-F6F8E563705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58" y="2512597"/>
            <a:ext cx="136955" cy="131688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410BD786-206D-8CDB-2951-7DE71A2F82B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799" y="1812209"/>
            <a:ext cx="145336" cy="989406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92E6908A-BB06-F867-124E-3EED16059EC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2859921"/>
            <a:ext cx="984980" cy="989406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12BBC4FE-AEA8-F5CD-B435-2D1E46D1C9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359" y="1811109"/>
            <a:ext cx="145336" cy="989406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B047F85D-435B-5C81-43C3-4C2D6C4C655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806" y="1809447"/>
            <a:ext cx="145336" cy="989406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637D263C-38E0-8B6A-0752-28EBB9C821E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366" y="1806660"/>
            <a:ext cx="145336" cy="989406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E814981F-3CE8-D79A-713B-045ED078E6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758" y="2664997"/>
            <a:ext cx="136955" cy="131688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0F764020-41BB-2D6C-2FF9-A2531D586B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158" y="2817397"/>
            <a:ext cx="136955" cy="13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659C4-8165-7F97-4AA1-69E55B4CC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AA0A39-AA20-62C1-6683-36B2F968D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530F99-5B97-7506-EFC4-889F233096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49C67EB7-35AB-EDB6-3211-40B8F4F74EC4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95C9D97D-0F65-0A7E-4060-BBD6E77F7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7129E4CF-B5EB-C401-A476-EE6EC6FFB9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8C6BDC42-9E19-984C-E9E7-EF9F56980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14036887-CAF4-F000-EA06-D22FD38B9B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87A70B9C-4C15-5840-5DEA-A991EB9E3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CA7F8847-38BD-BD7A-529B-D02D2B837E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97CC4051-E2EA-BA98-6839-030275C56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DC50AE63-0B9F-8D2A-AD10-0F3F1C07E1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FA3C756E-BBB3-E6CB-5C52-68DDB1D72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22AB600C-965C-8502-0AED-1466F0DEE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D6CF8D26-ED80-FFC5-6777-E6F2E3E50DC1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8684B4C8-1E06-24D3-5877-98DD20BC6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870F6301-3E3F-EBFB-E016-63CEBF47A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EE3E03BE-4B71-50BE-FCD8-61A013CB7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74AED234-788C-BCCF-4B98-017F9DA2D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EFCCA95-E0AF-BB30-EDF5-C380CAED4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4F3A7EAA-6778-B81E-CFB3-42E53C717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BD027EC9-15CE-9D00-F4A5-424C32387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7F88DD42-133A-ADA4-1D3A-B077C8296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D16DFEFE-9321-CA9F-AC77-63FC351A99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F3AE1BD8-495E-E3F6-2B22-7F0E26374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076A15A8-995D-19AC-5163-E55E4F4B5DD7}"/>
              </a:ext>
            </a:extLst>
          </p:cNvPr>
          <p:cNvGrpSpPr/>
          <p:nvPr/>
        </p:nvGrpSpPr>
        <p:grpSpPr>
          <a:xfrm>
            <a:off x="4337753" y="1728163"/>
            <a:ext cx="1262964" cy="1258062"/>
            <a:chOff x="4522212" y="380312"/>
            <a:chExt cx="3216750" cy="3204263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DBF7A476-E8DE-7E03-59B4-E0C5A1470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8403A58B-604B-9757-FC97-39204EEE5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9D46D6C1-D5CE-55D3-DA11-56AD3D78C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DDE5F88E-AAEE-790F-4214-D3043C0B7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7A6DCAB5-9D34-C2FB-95BC-509168DC4D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0A7C7EC9-1D99-8B4D-67FA-1F5947FCF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D9A095A7-3870-D524-91C4-4B4A40BCD8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C771A411-2E3E-CA4D-D280-56DB08810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AE07E2B7-03C8-FA55-2FA3-BCBDE4834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C8F3C3C1-6E9B-C94F-2274-26A86889E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AB70A286-2114-1608-20D4-3D2B892B7219}"/>
              </a:ext>
            </a:extLst>
          </p:cNvPr>
          <p:cNvGrpSpPr/>
          <p:nvPr/>
        </p:nvGrpSpPr>
        <p:grpSpPr>
          <a:xfrm>
            <a:off x="4309084" y="3109683"/>
            <a:ext cx="1262964" cy="1258062"/>
            <a:chOff x="4522212" y="380312"/>
            <a:chExt cx="3216750" cy="3204263"/>
          </a:xfrm>
        </p:grpSpPr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F0C3548B-DACB-8D6F-3581-BE727FDBD2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C5AB9CAC-2DF2-DA43-2637-D4319D8BA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CF4C54B2-5E3D-C7AC-2B58-C6659D3CF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37A67BBD-F122-C015-40AB-B5082A2E9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658DA8E3-9292-DCE5-3D60-3A4DB2BB0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B479AB27-F75E-1DC3-9465-1016D7F10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A768DF68-0891-764B-3D18-C18C4499B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E132C65C-527D-C9D6-29BB-9778EE383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2FE48E92-8892-30C8-3363-0C046D7AC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35F9E7E0-5D30-247E-7131-38488B603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BE0A4993-56B2-34E3-9869-44301DA2847F}"/>
              </a:ext>
            </a:extLst>
          </p:cNvPr>
          <p:cNvGrpSpPr/>
          <p:nvPr/>
        </p:nvGrpSpPr>
        <p:grpSpPr>
          <a:xfrm>
            <a:off x="5587650" y="1706904"/>
            <a:ext cx="1262964" cy="1258062"/>
            <a:chOff x="4522212" y="380312"/>
            <a:chExt cx="3216750" cy="3204263"/>
          </a:xfrm>
        </p:grpSpPr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87998E77-FBF3-60D0-3971-865107961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41018C41-1068-80D1-A0F6-AFE48BB26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62" name="Image 61">
              <a:extLst>
                <a:ext uri="{FF2B5EF4-FFF2-40B4-BE49-F238E27FC236}">
                  <a16:creationId xmlns:a16="http://schemas.microsoft.com/office/drawing/2014/main" id="{99324384-2E60-7E6A-B030-FD9EACFC5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63" name="Image 62">
              <a:extLst>
                <a:ext uri="{FF2B5EF4-FFF2-40B4-BE49-F238E27FC236}">
                  <a16:creationId xmlns:a16="http://schemas.microsoft.com/office/drawing/2014/main" id="{320AFAB4-114D-113A-65ED-760B788C7D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64" name="Image 63">
              <a:extLst>
                <a:ext uri="{FF2B5EF4-FFF2-40B4-BE49-F238E27FC236}">
                  <a16:creationId xmlns:a16="http://schemas.microsoft.com/office/drawing/2014/main" id="{CA080800-4195-4C8E-0A2E-52AA0F17D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432B927F-044E-72C7-1980-4EC4DEC52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D1904D39-BDB4-2517-96F9-17C463CC34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05DEE183-4709-052D-AC85-B36415142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8" name="Image 67">
              <a:extLst>
                <a:ext uri="{FF2B5EF4-FFF2-40B4-BE49-F238E27FC236}">
                  <a16:creationId xmlns:a16="http://schemas.microsoft.com/office/drawing/2014/main" id="{8534B7E5-8343-46D0-52EC-44F16BE52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69" name="Image 68">
              <a:extLst>
                <a:ext uri="{FF2B5EF4-FFF2-40B4-BE49-F238E27FC236}">
                  <a16:creationId xmlns:a16="http://schemas.microsoft.com/office/drawing/2014/main" id="{64CDA773-BBD5-EE37-B811-A9D80E3A1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7F1BDE3B-2EAA-E157-1613-DC1DB008A27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158" y="3297312"/>
            <a:ext cx="136955" cy="13168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B191948-3A3E-B333-8FD5-AE7BABEBE5E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48" y="3297312"/>
            <a:ext cx="136955" cy="13168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5363C5C-7093-994F-BD20-7899E3925E5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158" y="3458082"/>
            <a:ext cx="136955" cy="13168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08D69BC-F0F4-1766-A470-CB31F793713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48" y="3458082"/>
            <a:ext cx="136955" cy="13168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3FA6D52-F55C-3ED6-2440-BE7803706FF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158" y="3628715"/>
            <a:ext cx="136955" cy="131688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33015827-37B0-5ECD-F7EA-93A02233B35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48" y="3628715"/>
            <a:ext cx="136955" cy="131688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A4FC189A-6D2C-988D-54D6-5A7B3CDBF13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158" y="3789485"/>
            <a:ext cx="136955" cy="131688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AE26B627-795A-252A-8CB4-9FB50CCE723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48" y="3789485"/>
            <a:ext cx="136955" cy="13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642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430AC-6F84-7876-4A74-3D1FD55AD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CF8ADA-A4A6-E5B9-6749-A497F932D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9224BB-6283-D28B-218D-2993AB19B2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7B9FE1A9-A260-C360-9BA3-757324162B07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F11679F-EC81-8555-A6AD-45A8775B1B0C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61F4DAE-7D35-5E9F-15FD-79EA8B67439C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8726E3F-FB58-8DDA-93E9-FF203395522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7BA5F63-F165-BC57-3488-EE6A247713E1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02D3E6E-435C-8036-118B-8941392EEB04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028FB3B-EE81-E375-0A48-0B8306153E2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CC19B37-5306-7F5D-05CA-CEAEB03B4F23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883DD9A-C8E3-0E2D-2651-3BEE6F0CAE2B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5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95DDA7E6-54D8-2510-1E49-97786B1A6181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F3839FDB-5728-5345-5747-48B6F1181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AC18783D-5CF2-C360-B1DC-F15C11210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8494CCB-204E-1D79-35B4-73EE781CE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7A1FBB5-0C6A-DE88-C12A-1E3B73FAA4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C6284F10-81E3-AF21-C004-ED11E0613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AD3C5B40-A0E2-1B01-E6F3-1994917BB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137412F2-23A0-A3AA-92EB-57E61B95CB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B626247D-9AD8-1B18-FEE3-45F08744D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C4D66459-89A6-44CB-358B-222B82A82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D1686C82-0E2B-4073-93ED-EFB150584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CEA62509-CEEB-9878-680A-4D713345DE61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D7B9D35A-8CC7-444E-249D-67010FFE4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A1558E31-EFAE-DE4C-109D-175BB92A3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27378A8C-E153-15DD-B40F-CF9400FFA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831F05A0-3580-8C4C-521D-D9D32B29F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C17E89F3-9C6B-51EC-50C5-0D0DAA985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43CFF680-1CE5-3C89-4EE9-40C7B2EAB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0A5D933E-CCE2-94EA-462F-9D5940722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18D5AE4C-2574-11C6-70FB-66C8D2E94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50958D84-B38B-B27D-EABD-6348AA6E5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378783CE-D509-5070-BB6E-8DBB731C9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8152E3E1-47AB-E7E4-E184-5DBF2CACCFD6}"/>
              </a:ext>
            </a:extLst>
          </p:cNvPr>
          <p:cNvGrpSpPr/>
          <p:nvPr/>
        </p:nvGrpSpPr>
        <p:grpSpPr>
          <a:xfrm>
            <a:off x="4337753" y="1728163"/>
            <a:ext cx="1262964" cy="1258062"/>
            <a:chOff x="4522212" y="380312"/>
            <a:chExt cx="3216750" cy="3204263"/>
          </a:xfrm>
        </p:grpSpPr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0EC2B36C-7E74-D13C-25F6-B562048BF5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FF9263A2-575B-8DCD-E5F2-DB1BCC084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467F6A3D-8926-E2D4-5DA0-30E9CA60B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9" name="Image 58">
              <a:extLst>
                <a:ext uri="{FF2B5EF4-FFF2-40B4-BE49-F238E27FC236}">
                  <a16:creationId xmlns:a16="http://schemas.microsoft.com/office/drawing/2014/main" id="{BB572061-446A-0C23-370A-8CE43CCA58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B4D39B66-2C4F-71F2-AD75-B866D5185A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61" name="Image 60">
              <a:extLst>
                <a:ext uri="{FF2B5EF4-FFF2-40B4-BE49-F238E27FC236}">
                  <a16:creationId xmlns:a16="http://schemas.microsoft.com/office/drawing/2014/main" id="{7F51E4CD-295A-A71C-55C1-CC0F271E9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62" name="Image 61">
              <a:extLst>
                <a:ext uri="{FF2B5EF4-FFF2-40B4-BE49-F238E27FC236}">
                  <a16:creationId xmlns:a16="http://schemas.microsoft.com/office/drawing/2014/main" id="{EED24455-4C70-00B9-5567-521CB0BB1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63" name="Image 62">
              <a:extLst>
                <a:ext uri="{FF2B5EF4-FFF2-40B4-BE49-F238E27FC236}">
                  <a16:creationId xmlns:a16="http://schemas.microsoft.com/office/drawing/2014/main" id="{A6974436-7407-DEA5-57B0-AAC6BB44D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4" name="Image 63">
              <a:extLst>
                <a:ext uri="{FF2B5EF4-FFF2-40B4-BE49-F238E27FC236}">
                  <a16:creationId xmlns:a16="http://schemas.microsoft.com/office/drawing/2014/main" id="{AC45713F-D3C6-E8C4-7523-1D72E6BB9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65" name="Image 64">
              <a:extLst>
                <a:ext uri="{FF2B5EF4-FFF2-40B4-BE49-F238E27FC236}">
                  <a16:creationId xmlns:a16="http://schemas.microsoft.com/office/drawing/2014/main" id="{E479AC11-88CE-B439-FBF7-45DEDB288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104" name="Groupe 103">
            <a:extLst>
              <a:ext uri="{FF2B5EF4-FFF2-40B4-BE49-F238E27FC236}">
                <a16:creationId xmlns:a16="http://schemas.microsoft.com/office/drawing/2014/main" id="{9F326D2A-D4D1-5DEC-1F36-9F73ECE2F525}"/>
              </a:ext>
            </a:extLst>
          </p:cNvPr>
          <p:cNvGrpSpPr/>
          <p:nvPr/>
        </p:nvGrpSpPr>
        <p:grpSpPr>
          <a:xfrm>
            <a:off x="4309084" y="3109683"/>
            <a:ext cx="1262964" cy="1258062"/>
            <a:chOff x="4522212" y="380312"/>
            <a:chExt cx="3216750" cy="3204263"/>
          </a:xfrm>
        </p:grpSpPr>
        <p:pic>
          <p:nvPicPr>
            <p:cNvPr id="105" name="Image 104">
              <a:extLst>
                <a:ext uri="{FF2B5EF4-FFF2-40B4-BE49-F238E27FC236}">
                  <a16:creationId xmlns:a16="http://schemas.microsoft.com/office/drawing/2014/main" id="{153A77B8-45BA-725C-57BF-7D3CDFE7C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06" name="Image 105">
              <a:extLst>
                <a:ext uri="{FF2B5EF4-FFF2-40B4-BE49-F238E27FC236}">
                  <a16:creationId xmlns:a16="http://schemas.microsoft.com/office/drawing/2014/main" id="{9123B6BB-5D67-4D0B-D7F9-A433129EF4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07" name="Image 106">
              <a:extLst>
                <a:ext uri="{FF2B5EF4-FFF2-40B4-BE49-F238E27FC236}">
                  <a16:creationId xmlns:a16="http://schemas.microsoft.com/office/drawing/2014/main" id="{B773028B-751A-15B0-0098-15B8F638E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08" name="Image 107">
              <a:extLst>
                <a:ext uri="{FF2B5EF4-FFF2-40B4-BE49-F238E27FC236}">
                  <a16:creationId xmlns:a16="http://schemas.microsoft.com/office/drawing/2014/main" id="{F2FFE00F-476B-C505-E8E5-1A9BA2A3C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109" name="Image 108">
              <a:extLst>
                <a:ext uri="{FF2B5EF4-FFF2-40B4-BE49-F238E27FC236}">
                  <a16:creationId xmlns:a16="http://schemas.microsoft.com/office/drawing/2014/main" id="{23884EE5-B25B-718D-5F39-67F95C23E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10" name="Image 109">
              <a:extLst>
                <a:ext uri="{FF2B5EF4-FFF2-40B4-BE49-F238E27FC236}">
                  <a16:creationId xmlns:a16="http://schemas.microsoft.com/office/drawing/2014/main" id="{07BFDCEE-D47C-C7BC-C29B-BCEE0968B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1" name="Image 110">
              <a:extLst>
                <a:ext uri="{FF2B5EF4-FFF2-40B4-BE49-F238E27FC236}">
                  <a16:creationId xmlns:a16="http://schemas.microsoft.com/office/drawing/2014/main" id="{46AFE3E3-D3F8-C9EF-E961-0338A97C6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12" name="Image 111">
              <a:extLst>
                <a:ext uri="{FF2B5EF4-FFF2-40B4-BE49-F238E27FC236}">
                  <a16:creationId xmlns:a16="http://schemas.microsoft.com/office/drawing/2014/main" id="{8454E705-EF0C-692F-C1FE-397DF1457B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13" name="Image 112">
              <a:extLst>
                <a:ext uri="{FF2B5EF4-FFF2-40B4-BE49-F238E27FC236}">
                  <a16:creationId xmlns:a16="http://schemas.microsoft.com/office/drawing/2014/main" id="{2DB8FFE5-DE04-BA74-3DEF-2FD218D7A7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14" name="Image 113">
              <a:extLst>
                <a:ext uri="{FF2B5EF4-FFF2-40B4-BE49-F238E27FC236}">
                  <a16:creationId xmlns:a16="http://schemas.microsoft.com/office/drawing/2014/main" id="{72E8257B-F507-1FB3-54CC-B2AF204EB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115" name="Groupe 114">
            <a:extLst>
              <a:ext uri="{FF2B5EF4-FFF2-40B4-BE49-F238E27FC236}">
                <a16:creationId xmlns:a16="http://schemas.microsoft.com/office/drawing/2014/main" id="{E0BE6BC3-C9B0-B07F-6ED5-22F0D08C12F9}"/>
              </a:ext>
            </a:extLst>
          </p:cNvPr>
          <p:cNvGrpSpPr/>
          <p:nvPr/>
        </p:nvGrpSpPr>
        <p:grpSpPr>
          <a:xfrm>
            <a:off x="5587650" y="1706904"/>
            <a:ext cx="1262964" cy="1258062"/>
            <a:chOff x="4522212" y="380312"/>
            <a:chExt cx="3216750" cy="3204263"/>
          </a:xfrm>
        </p:grpSpPr>
        <p:pic>
          <p:nvPicPr>
            <p:cNvPr id="116" name="Image 115">
              <a:extLst>
                <a:ext uri="{FF2B5EF4-FFF2-40B4-BE49-F238E27FC236}">
                  <a16:creationId xmlns:a16="http://schemas.microsoft.com/office/drawing/2014/main" id="{59BAA3A7-B3F5-5B85-63CB-259AA2949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117" name="Image 116">
              <a:extLst>
                <a:ext uri="{FF2B5EF4-FFF2-40B4-BE49-F238E27FC236}">
                  <a16:creationId xmlns:a16="http://schemas.microsoft.com/office/drawing/2014/main" id="{2A4C12D4-93EF-2ACB-6EE1-EE9ECAD386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118" name="Image 117">
              <a:extLst>
                <a:ext uri="{FF2B5EF4-FFF2-40B4-BE49-F238E27FC236}">
                  <a16:creationId xmlns:a16="http://schemas.microsoft.com/office/drawing/2014/main" id="{ECA6427D-3C0C-D3D2-6762-B7A8C27CF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119" name="Image 118">
              <a:extLst>
                <a:ext uri="{FF2B5EF4-FFF2-40B4-BE49-F238E27FC236}">
                  <a16:creationId xmlns:a16="http://schemas.microsoft.com/office/drawing/2014/main" id="{5E5A5A41-9AE8-D8B2-3D9C-88978F245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120" name="Image 119">
              <a:extLst>
                <a:ext uri="{FF2B5EF4-FFF2-40B4-BE49-F238E27FC236}">
                  <a16:creationId xmlns:a16="http://schemas.microsoft.com/office/drawing/2014/main" id="{AF010455-A3CA-1006-C799-B694EA89DC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21" name="Image 120">
              <a:extLst>
                <a:ext uri="{FF2B5EF4-FFF2-40B4-BE49-F238E27FC236}">
                  <a16:creationId xmlns:a16="http://schemas.microsoft.com/office/drawing/2014/main" id="{4714B4A4-47B0-6279-F2BA-4001BD7F26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22" name="Image 121">
              <a:extLst>
                <a:ext uri="{FF2B5EF4-FFF2-40B4-BE49-F238E27FC236}">
                  <a16:creationId xmlns:a16="http://schemas.microsoft.com/office/drawing/2014/main" id="{B9347FB2-8CF8-3ED8-3EB9-E78B0FBA3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3" name="Image 122">
              <a:extLst>
                <a:ext uri="{FF2B5EF4-FFF2-40B4-BE49-F238E27FC236}">
                  <a16:creationId xmlns:a16="http://schemas.microsoft.com/office/drawing/2014/main" id="{A06A821F-EE06-E6FE-B18D-E471F997D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24" name="Image 123">
              <a:extLst>
                <a:ext uri="{FF2B5EF4-FFF2-40B4-BE49-F238E27FC236}">
                  <a16:creationId xmlns:a16="http://schemas.microsoft.com/office/drawing/2014/main" id="{E3D5B2DA-69CB-94ED-204D-DBB985B37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25" name="Image 124">
              <a:extLst>
                <a:ext uri="{FF2B5EF4-FFF2-40B4-BE49-F238E27FC236}">
                  <a16:creationId xmlns:a16="http://schemas.microsoft.com/office/drawing/2014/main" id="{F507A79C-6944-8807-3167-1BC62F325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126" name="Image 125">
            <a:extLst>
              <a:ext uri="{FF2B5EF4-FFF2-40B4-BE49-F238E27FC236}">
                <a16:creationId xmlns:a16="http://schemas.microsoft.com/office/drawing/2014/main" id="{DA628293-B6BC-B7A2-FCBB-EAA40EF31C1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158" y="3297312"/>
            <a:ext cx="136955" cy="131688"/>
          </a:xfrm>
          <a:prstGeom prst="rect">
            <a:avLst/>
          </a:prstGeom>
        </p:spPr>
      </p:pic>
      <p:pic>
        <p:nvPicPr>
          <p:cNvPr id="127" name="Image 126">
            <a:extLst>
              <a:ext uri="{FF2B5EF4-FFF2-40B4-BE49-F238E27FC236}">
                <a16:creationId xmlns:a16="http://schemas.microsoft.com/office/drawing/2014/main" id="{49DC55FE-2933-7E17-921B-42EA25C0547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48" y="3297312"/>
            <a:ext cx="136955" cy="131688"/>
          </a:xfrm>
          <a:prstGeom prst="rect">
            <a:avLst/>
          </a:prstGeom>
        </p:spPr>
      </p:pic>
      <p:pic>
        <p:nvPicPr>
          <p:cNvPr id="128" name="Image 127">
            <a:extLst>
              <a:ext uri="{FF2B5EF4-FFF2-40B4-BE49-F238E27FC236}">
                <a16:creationId xmlns:a16="http://schemas.microsoft.com/office/drawing/2014/main" id="{002D04C5-92A4-6F4C-97D6-65FE32E4B9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158" y="3458082"/>
            <a:ext cx="136955" cy="131688"/>
          </a:xfrm>
          <a:prstGeom prst="rect">
            <a:avLst/>
          </a:prstGeom>
        </p:spPr>
      </p:pic>
      <p:pic>
        <p:nvPicPr>
          <p:cNvPr id="129" name="Image 128">
            <a:extLst>
              <a:ext uri="{FF2B5EF4-FFF2-40B4-BE49-F238E27FC236}">
                <a16:creationId xmlns:a16="http://schemas.microsoft.com/office/drawing/2014/main" id="{003726FB-FEC4-8BF2-8C0A-B580F2383B2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48" y="3458082"/>
            <a:ext cx="136955" cy="131688"/>
          </a:xfrm>
          <a:prstGeom prst="rect">
            <a:avLst/>
          </a:prstGeom>
        </p:spPr>
      </p:pic>
      <p:pic>
        <p:nvPicPr>
          <p:cNvPr id="130" name="Image 129">
            <a:extLst>
              <a:ext uri="{FF2B5EF4-FFF2-40B4-BE49-F238E27FC236}">
                <a16:creationId xmlns:a16="http://schemas.microsoft.com/office/drawing/2014/main" id="{BBCF4020-E743-7844-00E8-F8C8B397D29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158" y="3628715"/>
            <a:ext cx="136955" cy="131688"/>
          </a:xfrm>
          <a:prstGeom prst="rect">
            <a:avLst/>
          </a:prstGeom>
        </p:spPr>
      </p:pic>
      <p:pic>
        <p:nvPicPr>
          <p:cNvPr id="131" name="Image 130">
            <a:extLst>
              <a:ext uri="{FF2B5EF4-FFF2-40B4-BE49-F238E27FC236}">
                <a16:creationId xmlns:a16="http://schemas.microsoft.com/office/drawing/2014/main" id="{1DFD7FAC-D968-C58A-FC67-DD0DAEC2A0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48" y="3628715"/>
            <a:ext cx="136955" cy="131688"/>
          </a:xfrm>
          <a:prstGeom prst="rect">
            <a:avLst/>
          </a:prstGeom>
        </p:spPr>
      </p:pic>
      <p:pic>
        <p:nvPicPr>
          <p:cNvPr id="132" name="Image 131">
            <a:extLst>
              <a:ext uri="{FF2B5EF4-FFF2-40B4-BE49-F238E27FC236}">
                <a16:creationId xmlns:a16="http://schemas.microsoft.com/office/drawing/2014/main" id="{81B99A70-363D-C476-45A6-73F3DD08ACB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158" y="3789485"/>
            <a:ext cx="136955" cy="131688"/>
          </a:xfrm>
          <a:prstGeom prst="rect">
            <a:avLst/>
          </a:prstGeom>
        </p:spPr>
      </p:pic>
      <p:pic>
        <p:nvPicPr>
          <p:cNvPr id="133" name="Image 132">
            <a:extLst>
              <a:ext uri="{FF2B5EF4-FFF2-40B4-BE49-F238E27FC236}">
                <a16:creationId xmlns:a16="http://schemas.microsoft.com/office/drawing/2014/main" id="{49ED9A65-C960-D40D-1E5E-50027DF95D0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48" y="3789485"/>
            <a:ext cx="136955" cy="13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68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7161F866-3ABB-6FB6-8273-028F527281D4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79E1617-AAA2-2589-FDF8-C2B46EEB90F1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9EDC31E-468B-0F80-BBA3-142807062C80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AE8AB78-0AF5-E63E-31D2-D4F90DD61776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05C48FD-6AC6-FB81-43F3-5453176F5FE7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E47639C-61F7-11AF-4171-B6538E19B4A3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7FA6CDA-38D8-E552-866F-CE50B1CF12F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C1BFD68-20C7-B170-7032-ED84BCB56A2D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0106E04-13D7-5C2F-EB66-F2175CF17590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2D9CF39-78B1-9E1C-2CF8-F671E21C208B}"/>
              </a:ext>
            </a:extLst>
          </p:cNvPr>
          <p:cNvGrpSpPr/>
          <p:nvPr/>
        </p:nvGrpSpPr>
        <p:grpSpPr>
          <a:xfrm>
            <a:off x="3133356" y="1752694"/>
            <a:ext cx="1262964" cy="1258062"/>
            <a:chOff x="4522212" y="380312"/>
            <a:chExt cx="3216750" cy="3204263"/>
          </a:xfrm>
        </p:grpSpPr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9432C9FF-44E5-5DD3-CCBC-9DD0356FB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5A8ED61D-5695-1EF6-DD2D-023BDDE77A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5EE3B76B-F230-80E2-9A69-025341030A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90265E4D-7377-6DCA-2DD6-CBDE54979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A641BB7E-A59A-F34C-92E6-BF3A1CB900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F32B985D-0AD9-59CE-65B3-C7C57AC6C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AFD14F45-5909-81E0-A09E-AEE26CA83E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AF8D9303-93B5-DA3A-E68B-DFF2AA400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E438E7B4-C6C1-B38B-335D-812AEB33CA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C435E70B-EB26-497E-6CF8-49DF301EC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46" name="Image 45">
            <a:extLst>
              <a:ext uri="{FF2B5EF4-FFF2-40B4-BE49-F238E27FC236}">
                <a16:creationId xmlns:a16="http://schemas.microsoft.com/office/drawing/2014/main" id="{1AF6FE31-B3A1-EF2C-B661-0970BAAE1F4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1812209"/>
            <a:ext cx="984980" cy="989406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CD58691C-715C-9A8F-913C-6C2CB10402D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358" y="2512597"/>
            <a:ext cx="136955" cy="131688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8973D25A-4EFC-9FF3-8C35-5CAD74B28CF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799" y="1812209"/>
            <a:ext cx="145336" cy="989406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32C19B12-41B7-DAF8-D5CA-37D9E97C3D3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2859921"/>
            <a:ext cx="984980" cy="989406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80222E98-AFE7-7558-7E01-2F68524994F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359" y="1811109"/>
            <a:ext cx="145336" cy="989406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32ED1070-19BE-098B-D891-EB8FF2CFD3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806" y="1809447"/>
            <a:ext cx="145336" cy="989406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9574A2A0-AC7D-2131-8048-497B7537F9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366" y="1806660"/>
            <a:ext cx="145336" cy="989406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1F7B1C55-B419-496F-DA06-0742F539C12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758" y="2664997"/>
            <a:ext cx="136955" cy="131688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5120DBA1-09D3-2C00-9FE3-100D60C96C0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158" y="2817397"/>
            <a:ext cx="136955" cy="13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46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C4681-08C6-F46F-1A58-F6031E7F31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E09010-ACFF-5800-8112-B8BBFDF91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D1E847-80C4-9107-725D-2899371B58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7D8386CF-76AE-25FA-7765-FC2CF15CFB43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1749226C-E66B-F77D-7170-7803803AF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3E989BD9-B0A2-28EB-18BC-29B85A9FC6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E50A69C0-01CC-614B-2429-03879E743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56E5118B-7CBD-51D4-CAE2-1DE9A5CEF5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A4F883B1-B9B0-8174-33F3-919EBCE77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4A767D3A-A00E-0159-531B-C71DEDD0F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4DA5990A-A72D-991D-2CFD-151508E02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45A62E4F-ABED-87BE-05D0-1FED48715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97063F08-5441-9893-8B4B-7A5BDDA7C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0623D341-A4EB-138C-3C39-8FA31893A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5A65590D-7CB2-236F-F434-5247D58BF6D8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5F40E7EC-29E5-1BB6-BEF9-F21CE7137A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78F2E1AE-E0CE-61EA-1B74-16A3C68C7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9D13146-C87D-9293-92A8-5B0C3BEEF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D23BD1ED-FF43-AFDE-2546-FA074F95F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E32CBF03-47F0-CEBE-20BE-2E810D0BC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5150501-4CE4-562A-6349-DA663F5C9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C71CEFBD-0921-8FD3-B36C-91FF051F3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2972139F-78AD-6211-98E7-3DB0C0771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B6EB6AEC-2729-6E0C-AC59-6CF8DE659C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F44A8E64-6085-DF81-7446-A37CD6339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D5BE7BB-0621-91D5-611B-798327EF28FC}"/>
              </a:ext>
            </a:extLst>
          </p:cNvPr>
          <p:cNvGrpSpPr/>
          <p:nvPr/>
        </p:nvGrpSpPr>
        <p:grpSpPr>
          <a:xfrm>
            <a:off x="4512784" y="1722777"/>
            <a:ext cx="1262964" cy="1258062"/>
            <a:chOff x="4522212" y="380312"/>
            <a:chExt cx="3216750" cy="3204263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42ACA261-114C-A987-720F-4EBA61D990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448EA11E-4DA3-DB01-13EC-4739095B87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0557DAE0-E200-6A86-6B40-7A471DB65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8E8E5D7A-FDAA-CA8E-CE75-FFD0465C4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42DE705F-CB73-5521-B83E-FFD976B67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AB302A34-A7DC-6F4C-8177-E1C2F21CA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A217A8F8-01B8-8A1E-D4DE-C7CF80F5E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0259A2D4-9D4E-DDCA-0550-B5F1841C7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6" name="Image 45">
              <a:extLst>
                <a:ext uri="{FF2B5EF4-FFF2-40B4-BE49-F238E27FC236}">
                  <a16:creationId xmlns:a16="http://schemas.microsoft.com/office/drawing/2014/main" id="{BAE7B4C9-4BC6-2839-9054-51D73C912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BB422805-0542-C598-3E16-ADDEA4FB12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4FEBFD82-B8DE-7D94-2E8F-4E3E00659B72}"/>
              </a:ext>
            </a:extLst>
          </p:cNvPr>
          <p:cNvGrpSpPr/>
          <p:nvPr/>
        </p:nvGrpSpPr>
        <p:grpSpPr>
          <a:xfrm>
            <a:off x="4450455" y="3112527"/>
            <a:ext cx="1262964" cy="1258062"/>
            <a:chOff x="4522212" y="380312"/>
            <a:chExt cx="3216750" cy="3204263"/>
          </a:xfrm>
        </p:grpSpPr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3657AD1D-2348-4E68-A526-ADBEB4CD1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6A429969-BF20-A78F-CA72-4DF6361FB8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21E4A52F-80D3-BE59-1A23-04B5C0340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A2B71918-8A31-6AF1-86A4-BA44DC3F5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63C42A27-8861-3F07-F63C-6226609582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3EA9AAEA-6775-368E-9380-6975DD985F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26275057-EF92-D293-275B-7BA118D91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12DC8E46-31D6-9FD0-4A3D-891B2F49A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00192D02-9B1E-4A54-F7DE-80B15952A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02F2D730-234A-EF7B-D7B9-946904C73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5474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BE6BD-CA15-6918-C95A-A696077D8A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99D509-5595-53F4-B84F-A880AB140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A84C40-BD1D-687A-97CD-ECB53D5423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1B32FE6D-DE1A-A0A0-0C02-5FEFF9657415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62DB541-2D95-3C88-48AE-69584EC0D3C9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65A3D14-C4AF-0A9A-D3FF-F783454DA993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2C3320A-66AF-DEA4-6960-E3AEFA38A20C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A6B57B6-31A9-5570-86C7-5412AB1172B5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E5D476D-D356-E0EA-3F5B-8444FFEDEAE4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F2AE1B1-462F-A57A-5425-61B4F3101510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0FA9E91-71EF-A0DB-5917-C0047D7916D1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4E71CC6-145A-B3A6-8B09-4B74D8809F3D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2EBFE49A-E9BC-4C23-4867-7A2B7BA99484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7202196D-8888-0FA3-B71A-6296E00CF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DDBE6982-A7AF-E1E4-3D11-9514A05FAB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6749A637-2272-B3CC-D887-83002C2A4B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B56F0EAC-5203-A566-DB5B-33983F41DB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5C5738A1-1072-FFF4-CE1D-3072D66FA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4B277B19-EDFA-36F2-1EDC-1182EC017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319F6190-FEF5-B1FA-2623-CECBDFBC40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8C00267E-C3D0-A14E-25DA-75589B76B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8561BCBC-E794-AC55-41AD-31FD94621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65ABC4C1-9BC8-0087-EF22-27196F7A1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51AC7179-8359-0251-FB44-67DD21606F16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47" name="Image 46">
              <a:extLst>
                <a:ext uri="{FF2B5EF4-FFF2-40B4-BE49-F238E27FC236}">
                  <a16:creationId xmlns:a16="http://schemas.microsoft.com/office/drawing/2014/main" id="{F5D1AEE6-7B89-4D65-75B2-EFE8FEB8F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48" name="Image 47">
              <a:extLst>
                <a:ext uri="{FF2B5EF4-FFF2-40B4-BE49-F238E27FC236}">
                  <a16:creationId xmlns:a16="http://schemas.microsoft.com/office/drawing/2014/main" id="{E4A11736-2040-CE97-E11F-00CEC096A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49" name="Image 48">
              <a:extLst>
                <a:ext uri="{FF2B5EF4-FFF2-40B4-BE49-F238E27FC236}">
                  <a16:creationId xmlns:a16="http://schemas.microsoft.com/office/drawing/2014/main" id="{365210CA-7DB0-3BF2-A816-B62B10B473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6BA7F986-2545-CED4-F214-B0D9C5976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C7BC7615-A1EF-9561-3B99-C47B8538C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3847DEF5-4991-DEE0-0C72-8B3A01CC14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30B08639-156B-9CEE-16AF-DF983B53C4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E6E5FBAA-F464-AC86-F09E-D014696E7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C50E2D5B-439F-AEC5-8A72-3ACC9EF724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C0A30ED5-AEFB-C408-29EE-ADE6539F2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25B5E176-8B0D-0574-3B72-B0B62796225B}"/>
              </a:ext>
            </a:extLst>
          </p:cNvPr>
          <p:cNvGrpSpPr/>
          <p:nvPr/>
        </p:nvGrpSpPr>
        <p:grpSpPr>
          <a:xfrm>
            <a:off x="4512784" y="1722777"/>
            <a:ext cx="1262964" cy="1258062"/>
            <a:chOff x="4522212" y="380312"/>
            <a:chExt cx="3216750" cy="3204263"/>
          </a:xfrm>
        </p:grpSpPr>
        <p:pic>
          <p:nvPicPr>
            <p:cNvPr id="69" name="Image 68">
              <a:extLst>
                <a:ext uri="{FF2B5EF4-FFF2-40B4-BE49-F238E27FC236}">
                  <a16:creationId xmlns:a16="http://schemas.microsoft.com/office/drawing/2014/main" id="{F3F14473-A9F0-3468-E178-0325D9509B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70" name="Image 69">
              <a:extLst>
                <a:ext uri="{FF2B5EF4-FFF2-40B4-BE49-F238E27FC236}">
                  <a16:creationId xmlns:a16="http://schemas.microsoft.com/office/drawing/2014/main" id="{3C7BD441-C8D4-D99C-5031-AC5B1EE8E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1" name="Image 70">
              <a:extLst>
                <a:ext uri="{FF2B5EF4-FFF2-40B4-BE49-F238E27FC236}">
                  <a16:creationId xmlns:a16="http://schemas.microsoft.com/office/drawing/2014/main" id="{D1812BE2-9E86-82B6-BF99-295834343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72" name="Image 71">
              <a:extLst>
                <a:ext uri="{FF2B5EF4-FFF2-40B4-BE49-F238E27FC236}">
                  <a16:creationId xmlns:a16="http://schemas.microsoft.com/office/drawing/2014/main" id="{11E4BFBB-FEA8-B9A0-15CC-DF0B1EC8D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73" name="Image 72">
              <a:extLst>
                <a:ext uri="{FF2B5EF4-FFF2-40B4-BE49-F238E27FC236}">
                  <a16:creationId xmlns:a16="http://schemas.microsoft.com/office/drawing/2014/main" id="{9C3B0215-B947-A69D-1BF5-DF8875E9B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74" name="Image 73">
              <a:extLst>
                <a:ext uri="{FF2B5EF4-FFF2-40B4-BE49-F238E27FC236}">
                  <a16:creationId xmlns:a16="http://schemas.microsoft.com/office/drawing/2014/main" id="{2B6D9B9A-D8A0-F4D5-DE49-383FB2090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75" name="Image 74">
              <a:extLst>
                <a:ext uri="{FF2B5EF4-FFF2-40B4-BE49-F238E27FC236}">
                  <a16:creationId xmlns:a16="http://schemas.microsoft.com/office/drawing/2014/main" id="{632D09F9-7EA4-F172-C83A-C31A271A6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76" name="Image 75">
              <a:extLst>
                <a:ext uri="{FF2B5EF4-FFF2-40B4-BE49-F238E27FC236}">
                  <a16:creationId xmlns:a16="http://schemas.microsoft.com/office/drawing/2014/main" id="{4B838476-542D-C7F4-93E1-995013A9D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77" name="Image 76">
              <a:extLst>
                <a:ext uri="{FF2B5EF4-FFF2-40B4-BE49-F238E27FC236}">
                  <a16:creationId xmlns:a16="http://schemas.microsoft.com/office/drawing/2014/main" id="{12DD25D8-62F3-853D-9A94-FAD322B7E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78" name="Image 77">
              <a:extLst>
                <a:ext uri="{FF2B5EF4-FFF2-40B4-BE49-F238E27FC236}">
                  <a16:creationId xmlns:a16="http://schemas.microsoft.com/office/drawing/2014/main" id="{28E4CB32-41A3-C101-6BC6-0DF00E778D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62380F82-3A62-EA1F-73FB-CA41220561E2}"/>
              </a:ext>
            </a:extLst>
          </p:cNvPr>
          <p:cNvGrpSpPr/>
          <p:nvPr/>
        </p:nvGrpSpPr>
        <p:grpSpPr>
          <a:xfrm>
            <a:off x="4450455" y="3112527"/>
            <a:ext cx="1262964" cy="1258062"/>
            <a:chOff x="4522212" y="380312"/>
            <a:chExt cx="3216750" cy="3204263"/>
          </a:xfrm>
        </p:grpSpPr>
        <p:pic>
          <p:nvPicPr>
            <p:cNvPr id="80" name="Image 79">
              <a:extLst>
                <a:ext uri="{FF2B5EF4-FFF2-40B4-BE49-F238E27FC236}">
                  <a16:creationId xmlns:a16="http://schemas.microsoft.com/office/drawing/2014/main" id="{BEDE359D-2728-EE84-4441-C18EB7C0C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81" name="Image 80">
              <a:extLst>
                <a:ext uri="{FF2B5EF4-FFF2-40B4-BE49-F238E27FC236}">
                  <a16:creationId xmlns:a16="http://schemas.microsoft.com/office/drawing/2014/main" id="{80753291-72C0-6F05-11C2-00741CBB9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82" name="Image 81">
              <a:extLst>
                <a:ext uri="{FF2B5EF4-FFF2-40B4-BE49-F238E27FC236}">
                  <a16:creationId xmlns:a16="http://schemas.microsoft.com/office/drawing/2014/main" id="{91F11174-13CA-1037-3626-2D7B8568D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3" name="Image 82">
              <a:extLst>
                <a:ext uri="{FF2B5EF4-FFF2-40B4-BE49-F238E27FC236}">
                  <a16:creationId xmlns:a16="http://schemas.microsoft.com/office/drawing/2014/main" id="{1FB7A934-517D-9941-FAED-087AF3D83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84" name="Image 83">
              <a:extLst>
                <a:ext uri="{FF2B5EF4-FFF2-40B4-BE49-F238E27FC236}">
                  <a16:creationId xmlns:a16="http://schemas.microsoft.com/office/drawing/2014/main" id="{C229F767-A287-43E3-D447-17069079F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85" name="Image 84">
              <a:extLst>
                <a:ext uri="{FF2B5EF4-FFF2-40B4-BE49-F238E27FC236}">
                  <a16:creationId xmlns:a16="http://schemas.microsoft.com/office/drawing/2014/main" id="{89B0607B-3B52-00AA-A912-46C1C27B52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86" name="Image 85">
              <a:extLst>
                <a:ext uri="{FF2B5EF4-FFF2-40B4-BE49-F238E27FC236}">
                  <a16:creationId xmlns:a16="http://schemas.microsoft.com/office/drawing/2014/main" id="{CAB55DF2-91F1-F8C0-F3E0-09462FC44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87" name="Image 86">
              <a:extLst>
                <a:ext uri="{FF2B5EF4-FFF2-40B4-BE49-F238E27FC236}">
                  <a16:creationId xmlns:a16="http://schemas.microsoft.com/office/drawing/2014/main" id="{A4A1184B-4EEA-554E-3233-A7C5ECE90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88" name="Image 87">
              <a:extLst>
                <a:ext uri="{FF2B5EF4-FFF2-40B4-BE49-F238E27FC236}">
                  <a16:creationId xmlns:a16="http://schemas.microsoft.com/office/drawing/2014/main" id="{92B74AF2-550A-FE90-C543-0A869C9A5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89" name="Image 88">
              <a:extLst>
                <a:ext uri="{FF2B5EF4-FFF2-40B4-BE49-F238E27FC236}">
                  <a16:creationId xmlns:a16="http://schemas.microsoft.com/office/drawing/2014/main" id="{5632AC64-37E0-FD6B-0550-7F90A00CF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9815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AE73C-882A-AEF7-76B1-03B211E5C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4387C6-A622-D0A9-CDB6-D20456884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05DCB0-F6D8-5C83-8A35-3581EF713F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3/10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A20EB706-F29B-B241-6C82-C2C668027258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A3AC457D-F709-BCCC-A1C1-C61BA41AE3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C7FDA2AD-17AE-D6D0-ED96-C0BF92AF2C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03CBD731-C2C7-75AC-78B9-A7A169BC4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54BC971E-6691-4F6F-B948-9A2B2D9D6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BE64924E-5CB6-81FF-D1C1-B1ED57CFF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A94FB1B8-50BB-B82C-C06A-1F9B2B3E9D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64F83BE7-4759-D796-3839-3FE8E25E7A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D2D776A0-3034-3661-DF96-E07EA229C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F0F1A635-BCDF-5E01-9D94-2D3775D89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13BB1C79-0A2B-16D2-2684-F21EBF676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36" name="Image 35">
            <a:extLst>
              <a:ext uri="{FF2B5EF4-FFF2-40B4-BE49-F238E27FC236}">
                <a16:creationId xmlns:a16="http://schemas.microsoft.com/office/drawing/2014/main" id="{51CC45A9-4854-B3AD-5FCD-B81B9379501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1812209"/>
            <a:ext cx="984980" cy="989406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51FC178D-CC9A-87D1-6649-CA678437480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770" y="2875113"/>
            <a:ext cx="145336" cy="989406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986BC1C8-6D07-8F08-25D4-233CC5586C3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883" y="3152706"/>
            <a:ext cx="136955" cy="131688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3F1065E2-2AAA-2B6C-0E87-99FA550E193C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ED0FB522-731A-C6DF-FF5A-4668E75B1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3F4498E2-A4CE-67AB-2B25-F7BD6BF31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DB7289E-2AC7-1A83-E050-D04A69B12B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5F677AD2-FCEF-4A94-3E35-D0C1166DE3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EB9563AB-0C19-B605-10A2-8DBF46B0A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FF66B20-511F-DF2B-A9C9-93C11E318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B8E0E9BF-0AE0-A092-1642-6298C44F70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911945D7-7969-6053-E992-F8D15072BA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146B5A9B-9DFF-743B-54F4-ED1930291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8F9EDEDD-2F12-5B20-A61D-D7BCC5C245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9C3AF6E2-CCF9-C3ED-E06F-654DC86B28A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36" y="1811752"/>
            <a:ext cx="984980" cy="98940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5D5C85D-9DD8-F3AE-5BE8-4AAA562FD4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2859922"/>
            <a:ext cx="984980" cy="98940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9D278DC-BF3D-96D2-C9E4-37C05C5D3BC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438" y="3381183"/>
            <a:ext cx="136955" cy="13168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132E06C-A454-05E1-6602-C6CD5FF0E08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177" y="2875113"/>
            <a:ext cx="145336" cy="98940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BE72C7F-DA1B-F3E1-1513-0A4CBD7E65F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315" y="2884050"/>
            <a:ext cx="145336" cy="989406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04552D76-D5E4-4667-BC97-64C58F423A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453" y="2875113"/>
            <a:ext cx="145336" cy="98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000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365332-DD10-0F6B-1C97-2F2CDF80C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DD8BAC-A804-7BFD-65CC-445219263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BDFCB40-CA8E-8A53-60F2-D6CA5A7AEB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47B7C0A7-5625-49C7-E05C-2D1D64786D72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FCADF57-CE37-29A1-64F9-8CD61879321B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CE3D7FA-0920-654D-8961-5AD6FA6786A0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910DA5D-D7F4-A358-B2FA-0086CC70EB53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45AC58D-7797-0AC8-052C-1FD4F8875066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E92E73D-DD63-5140-B469-8299A2A8AC5C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3786888-07F4-3E4D-6EDD-7B2B5E4FB975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A6EAE73-865D-4EA1-2F6B-8AD9431B41D0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1B86520-6211-9651-4091-61B3353C0E08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83E4F0C6-C272-1F96-AAFB-8E55B65C5284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0F4009CE-6532-6B11-B606-FBA855099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2F2DEFBF-BF53-BA3A-3F90-6AD17A2D02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5D7EB5FB-AE75-CC66-F412-67EC39CE7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C69BC240-06BD-E2DF-EC5B-699B10C226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28D267BA-EFB7-EB5E-0AEF-151B0AAB4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FD76EB41-5EB3-AB0E-8840-5E0B3A8F2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5BC90B21-6DE0-7617-7482-C444593D79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F4E0B5E8-1F1A-C1ED-9D2D-3F2FB2001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44" name="Image 43">
              <a:extLst>
                <a:ext uri="{FF2B5EF4-FFF2-40B4-BE49-F238E27FC236}">
                  <a16:creationId xmlns:a16="http://schemas.microsoft.com/office/drawing/2014/main" id="{C69B8150-E542-136A-53A7-91116FD64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81836814-E2FB-CE3A-E0A9-5AAC370F0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46" name="Image 45">
            <a:extLst>
              <a:ext uri="{FF2B5EF4-FFF2-40B4-BE49-F238E27FC236}">
                <a16:creationId xmlns:a16="http://schemas.microsoft.com/office/drawing/2014/main" id="{7262E0CE-50E0-C954-51AE-28C90DA6514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1812209"/>
            <a:ext cx="984980" cy="989406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DA3B733B-D33C-054E-24E5-B6AEBDC164E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770" y="2875113"/>
            <a:ext cx="145336" cy="989406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5DAEB326-4626-CE8D-894C-A6E404D0C11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883" y="3152706"/>
            <a:ext cx="136955" cy="131688"/>
          </a:xfrm>
          <a:prstGeom prst="rect">
            <a:avLst/>
          </a:prstGeom>
        </p:spPr>
      </p:pic>
      <p:grpSp>
        <p:nvGrpSpPr>
          <p:cNvPr id="49" name="Groupe 48">
            <a:extLst>
              <a:ext uri="{FF2B5EF4-FFF2-40B4-BE49-F238E27FC236}">
                <a16:creationId xmlns:a16="http://schemas.microsoft.com/office/drawing/2014/main" id="{B2E97497-9C1F-8129-07CA-277D57A98C26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50" name="Image 49">
              <a:extLst>
                <a:ext uri="{FF2B5EF4-FFF2-40B4-BE49-F238E27FC236}">
                  <a16:creationId xmlns:a16="http://schemas.microsoft.com/office/drawing/2014/main" id="{7CF41F35-E34A-747D-8FC4-F742686BF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:a16="http://schemas.microsoft.com/office/drawing/2014/main" id="{252D3DA3-2B43-0928-647E-AF0E48A10D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52" name="Image 51">
              <a:extLst>
                <a:ext uri="{FF2B5EF4-FFF2-40B4-BE49-F238E27FC236}">
                  <a16:creationId xmlns:a16="http://schemas.microsoft.com/office/drawing/2014/main" id="{55B141C8-8473-C149-C467-824A35188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53" name="Image 52">
              <a:extLst>
                <a:ext uri="{FF2B5EF4-FFF2-40B4-BE49-F238E27FC236}">
                  <a16:creationId xmlns:a16="http://schemas.microsoft.com/office/drawing/2014/main" id="{E7BCF963-5A1F-6FB1-960C-45A39D5305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4" name="Image 53">
              <a:extLst>
                <a:ext uri="{FF2B5EF4-FFF2-40B4-BE49-F238E27FC236}">
                  <a16:creationId xmlns:a16="http://schemas.microsoft.com/office/drawing/2014/main" id="{400CA9A7-169A-C255-2FAC-3E36FF3B8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66" name="Image 65">
              <a:extLst>
                <a:ext uri="{FF2B5EF4-FFF2-40B4-BE49-F238E27FC236}">
                  <a16:creationId xmlns:a16="http://schemas.microsoft.com/office/drawing/2014/main" id="{71D60DC2-D018-1B76-24D4-45BE40C6B3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67" name="Image 66">
              <a:extLst>
                <a:ext uri="{FF2B5EF4-FFF2-40B4-BE49-F238E27FC236}">
                  <a16:creationId xmlns:a16="http://schemas.microsoft.com/office/drawing/2014/main" id="{6DDFEB57-0884-20A2-628F-13FEE99BA3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68" name="Image 67">
              <a:extLst>
                <a:ext uri="{FF2B5EF4-FFF2-40B4-BE49-F238E27FC236}">
                  <a16:creationId xmlns:a16="http://schemas.microsoft.com/office/drawing/2014/main" id="{FA80FCA9-87C1-0525-5EAF-06F08DD2B5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69" name="Image 68">
              <a:extLst>
                <a:ext uri="{FF2B5EF4-FFF2-40B4-BE49-F238E27FC236}">
                  <a16:creationId xmlns:a16="http://schemas.microsoft.com/office/drawing/2014/main" id="{E30C1641-370F-E76E-0F4F-5AC6CCE36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70" name="Image 69">
              <a:extLst>
                <a:ext uri="{FF2B5EF4-FFF2-40B4-BE49-F238E27FC236}">
                  <a16:creationId xmlns:a16="http://schemas.microsoft.com/office/drawing/2014/main" id="{3D0CCA2D-F2C5-52CA-4361-25FD02C29D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71" name="Image 70">
            <a:extLst>
              <a:ext uri="{FF2B5EF4-FFF2-40B4-BE49-F238E27FC236}">
                <a16:creationId xmlns:a16="http://schemas.microsoft.com/office/drawing/2014/main" id="{AEDD68C9-1EC9-6FC6-A89C-1A49949579A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36" y="1811752"/>
            <a:ext cx="984980" cy="989406"/>
          </a:xfrm>
          <a:prstGeom prst="rect">
            <a:avLst/>
          </a:prstGeom>
        </p:spPr>
      </p:pic>
      <p:pic>
        <p:nvPicPr>
          <p:cNvPr id="72" name="Image 71">
            <a:extLst>
              <a:ext uri="{FF2B5EF4-FFF2-40B4-BE49-F238E27FC236}">
                <a16:creationId xmlns:a16="http://schemas.microsoft.com/office/drawing/2014/main" id="{A637E06A-549C-27EC-F487-CEEB8908CCA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2859922"/>
            <a:ext cx="984980" cy="989406"/>
          </a:xfrm>
          <a:prstGeom prst="rect">
            <a:avLst/>
          </a:prstGeom>
        </p:spPr>
      </p:pic>
      <p:pic>
        <p:nvPicPr>
          <p:cNvPr id="73" name="Image 72">
            <a:extLst>
              <a:ext uri="{FF2B5EF4-FFF2-40B4-BE49-F238E27FC236}">
                <a16:creationId xmlns:a16="http://schemas.microsoft.com/office/drawing/2014/main" id="{9E4314E2-9B4F-3F87-7D89-44E9DEE2BB5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438" y="3381183"/>
            <a:ext cx="136955" cy="131688"/>
          </a:xfrm>
          <a:prstGeom prst="rect">
            <a:avLst/>
          </a:prstGeom>
        </p:spPr>
      </p:pic>
      <p:pic>
        <p:nvPicPr>
          <p:cNvPr id="74" name="Image 73">
            <a:extLst>
              <a:ext uri="{FF2B5EF4-FFF2-40B4-BE49-F238E27FC236}">
                <a16:creationId xmlns:a16="http://schemas.microsoft.com/office/drawing/2014/main" id="{6F05E217-6EB2-0C81-A4B8-3218A936AC1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177" y="2875113"/>
            <a:ext cx="145336" cy="989406"/>
          </a:xfrm>
          <a:prstGeom prst="rect">
            <a:avLst/>
          </a:prstGeom>
        </p:spPr>
      </p:pic>
      <p:pic>
        <p:nvPicPr>
          <p:cNvPr id="75" name="Image 74">
            <a:extLst>
              <a:ext uri="{FF2B5EF4-FFF2-40B4-BE49-F238E27FC236}">
                <a16:creationId xmlns:a16="http://schemas.microsoft.com/office/drawing/2014/main" id="{B2A614B8-18CB-A8CF-4175-FC6EB539CD5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315" y="2884050"/>
            <a:ext cx="145336" cy="989406"/>
          </a:xfrm>
          <a:prstGeom prst="rect">
            <a:avLst/>
          </a:prstGeom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174152EC-2108-2602-1D24-CE08C7A0E12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453" y="2875113"/>
            <a:ext cx="145336" cy="98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08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EC9158-190C-8801-CBC7-7ADB3B212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89744A-387A-4516-4012-62752FAF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en chiffres le nombre représenté.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F03475-82FB-8DE5-40C2-6FF27E6A38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9A47154F-B217-04C4-45F8-D44A1967180F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E93E347F-8325-7553-32B8-880C64853E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7" name="Image 26">
              <a:extLst>
                <a:ext uri="{FF2B5EF4-FFF2-40B4-BE49-F238E27FC236}">
                  <a16:creationId xmlns:a16="http://schemas.microsoft.com/office/drawing/2014/main" id="{1706497F-B489-993D-E417-7A08A14562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219353BD-DA0B-DCAB-2673-277E076161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A9226929-0CB4-EDE8-42CA-CBE012986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8E442B36-0A04-5FDE-E310-D3E3E06990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493413C1-5BB6-AAB1-73DF-138ACE4BF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171B6338-EA7F-1CA1-0563-20D97487E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B12A5795-DFA7-646B-A012-12EBC44B1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801EE80D-68B7-2660-69D1-5D81A7149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BE1FAABB-151A-7133-754D-26C44BD65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36" name="Image 35">
            <a:extLst>
              <a:ext uri="{FF2B5EF4-FFF2-40B4-BE49-F238E27FC236}">
                <a16:creationId xmlns:a16="http://schemas.microsoft.com/office/drawing/2014/main" id="{F0B497B3-ED97-6826-477E-28BD7C72E07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1812209"/>
            <a:ext cx="984980" cy="989406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F6B8F9C5-112C-6C1A-358B-F349A3D8CF4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10" y="2447562"/>
            <a:ext cx="136955" cy="131688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34EA145C-0A1C-346A-308F-4EA6ADF9F49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945" y="2234683"/>
            <a:ext cx="145336" cy="989406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F186F5E7-DBC2-7090-453A-C8B50D823E9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2859921"/>
            <a:ext cx="984980" cy="989406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13D0D37C-0CF4-0AA4-A9E5-F324BDE080E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710" y="2599962"/>
            <a:ext cx="136955" cy="131688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23AE4437-5D2F-1662-FDAA-C0A7048C8C3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110" y="2752362"/>
            <a:ext cx="136955" cy="131688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904CADCA-AEA1-1BF7-2A04-F16B21DD3B13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DCACD48F-0675-40A6-E253-0ADDD1D3F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E03AF546-8F3F-AC79-2B22-CD12077C8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85AC534-8122-75E6-C598-724457916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4760E8C-1362-ACB6-5C6A-4E8CFEEBB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3DBCF95-0C61-DCAA-9623-6FA496B1F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5647ABE-9856-887D-EF8E-81C49A934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E005CBB4-1381-C8B5-18FA-E5302368AB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350624DC-533C-AA26-0473-8A7482986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E200A405-493A-69E6-2A18-A9385A21D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DD05615C-76AA-3452-C240-E0B0FFF6C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A72470A4-8FEA-0D13-9D17-09B813C805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36" y="1811752"/>
            <a:ext cx="984980" cy="98940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9A1087B-73FB-85AB-006F-601A2566AE5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36" y="2884050"/>
            <a:ext cx="984980" cy="98940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C42A5EE-F9C5-DA1A-4CA6-F6E9679F11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865" y="2676039"/>
            <a:ext cx="136955" cy="13168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CFB2C7B-6E64-583F-C80F-37FBC826474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265" y="2828439"/>
            <a:ext cx="136955" cy="13168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B6BA6FA-DC90-681B-A341-088E384E6C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665" y="2956074"/>
            <a:ext cx="136955" cy="13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262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94C68-91E4-A169-5D64-DE50C0F96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AAE6CC-656E-6E72-6AAD-172E2D099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D3F5B0-4741-04D3-ACCF-C63F4BA61F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4/10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3FEDE868-6C29-703B-837B-2D30FB16CD57}"/>
              </a:ext>
            </a:extLst>
          </p:cNvPr>
          <p:cNvGrpSpPr/>
          <p:nvPr/>
        </p:nvGrpSpPr>
        <p:grpSpPr>
          <a:xfrm>
            <a:off x="3417262" y="5066556"/>
            <a:ext cx="1973375" cy="946498"/>
            <a:chOff x="4529348" y="5039317"/>
            <a:chExt cx="1973375" cy="9464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857409E-5F03-5998-35EA-C4D56456EAA2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BBD5C11-599B-0E55-13DB-46C4B3F9FBF8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7E5DD1A-6AE6-BD36-E94E-5E87A6FE3394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12B3351-EF03-31A1-28C2-DEA687F94EB4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081703F-5C5C-53F4-2247-2B5C64D9B6B1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4CE42B6-F3C9-CE64-C771-7DCA545F7303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616975A-0823-7C4D-1909-E6F77994397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B3391BD-7912-26CB-488B-A26F2A841972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A05BC458-B37B-BBAC-82CF-89DF2C29940E}"/>
              </a:ext>
            </a:extLst>
          </p:cNvPr>
          <p:cNvGrpSpPr/>
          <p:nvPr/>
        </p:nvGrpSpPr>
        <p:grpSpPr>
          <a:xfrm>
            <a:off x="3150184" y="1722777"/>
            <a:ext cx="1262964" cy="1258062"/>
            <a:chOff x="4522212" y="380312"/>
            <a:chExt cx="3216750" cy="3204263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891E97A1-1E35-4182-2A04-9D1051336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C4031373-5D3F-2CE6-88D7-51555A78A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58690DC-9F51-B56A-D56A-72D860B5E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81FBCB21-2A17-5DB3-4ACE-7566CA381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4EA191D0-C16E-F356-ABE6-E1ADC4B81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B5957BC-60E1-2534-13E1-01003F15B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BC4C9A70-AB94-96CA-26F6-4E5B00B0EC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36CC8F0F-4243-500C-AD09-0F1CB8A88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2BAECC58-D15E-3F2F-5358-D59F95948E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8A9863F7-A3A7-369A-89C5-34FAA96E0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29F38D2D-F644-32AB-1542-B2B98685ACB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1812209"/>
            <a:ext cx="984980" cy="98940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DE68B4E-27B8-AFF7-A888-079C542E357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10" y="2447562"/>
            <a:ext cx="136955" cy="13168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01F855D-C22E-EB77-A52D-7010D8C283F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945" y="2234683"/>
            <a:ext cx="145336" cy="98940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09463DB-C08F-A329-3575-3126FCC7702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927" y="2859921"/>
            <a:ext cx="984980" cy="98940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20B0D9A-7CCC-1859-C616-B4C23CB4F7A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710" y="2599962"/>
            <a:ext cx="136955" cy="13168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ED70BCF-9023-5E40-E160-9E4CDEF3A55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110" y="2752362"/>
            <a:ext cx="136955" cy="131688"/>
          </a:xfrm>
          <a:prstGeom prst="rect">
            <a:avLst/>
          </a:prstGeom>
        </p:spPr>
      </p:pic>
      <p:grpSp>
        <p:nvGrpSpPr>
          <p:cNvPr id="21" name="Groupe 20">
            <a:extLst>
              <a:ext uri="{FF2B5EF4-FFF2-40B4-BE49-F238E27FC236}">
                <a16:creationId xmlns:a16="http://schemas.microsoft.com/office/drawing/2014/main" id="{D3647BC0-812B-C9BA-77A9-DD545FCAAEE0}"/>
              </a:ext>
            </a:extLst>
          </p:cNvPr>
          <p:cNvGrpSpPr/>
          <p:nvPr/>
        </p:nvGrpSpPr>
        <p:grpSpPr>
          <a:xfrm>
            <a:off x="3119020" y="3112527"/>
            <a:ext cx="1262964" cy="1258062"/>
            <a:chOff x="4522212" y="380312"/>
            <a:chExt cx="3216750" cy="3204263"/>
          </a:xfrm>
        </p:grpSpPr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67109FDD-A409-D091-BC51-335CC24F7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0237" y="380312"/>
              <a:ext cx="2508725" cy="2520000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0DD219FD-48A2-5608-6FA0-C17A9A8CF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0862" y="456512"/>
              <a:ext cx="2508725" cy="2520000"/>
            </a:xfrm>
            <a:prstGeom prst="rect">
              <a:avLst/>
            </a:prstGeom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426A4860-8976-ABDE-8B29-D7D901002F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1487" y="532712"/>
              <a:ext cx="2508725" cy="2520000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59A221B4-8F5F-BAE6-816A-20D2EFF07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12" y="608912"/>
              <a:ext cx="2508725" cy="2520000"/>
            </a:xfrm>
            <a:prstGeom prst="rect">
              <a:avLst/>
            </a:prstGeom>
          </p:spPr>
        </p:pic>
        <p:pic>
          <p:nvPicPr>
            <p:cNvPr id="55" name="Image 54">
              <a:extLst>
                <a:ext uri="{FF2B5EF4-FFF2-40B4-BE49-F238E27FC236}">
                  <a16:creationId xmlns:a16="http://schemas.microsoft.com/office/drawing/2014/main" id="{530D49D7-0DBD-655C-FF99-5D24BB5E0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087" y="680400"/>
              <a:ext cx="2508725" cy="2520000"/>
            </a:xfrm>
            <a:prstGeom prst="rect">
              <a:avLst/>
            </a:prstGeom>
          </p:spPr>
        </p:pic>
        <p:pic>
          <p:nvPicPr>
            <p:cNvPr id="56" name="Image 55">
              <a:extLst>
                <a:ext uri="{FF2B5EF4-FFF2-40B4-BE49-F238E27FC236}">
                  <a16:creationId xmlns:a16="http://schemas.microsoft.com/office/drawing/2014/main" id="{4FF3063B-33CD-22A5-829C-5CD13D86FA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9712" y="756600"/>
              <a:ext cx="2508725" cy="2520000"/>
            </a:xfrm>
            <a:prstGeom prst="rect">
              <a:avLst/>
            </a:prstGeom>
          </p:spPr>
        </p:pic>
        <p:pic>
          <p:nvPicPr>
            <p:cNvPr id="57" name="Image 56">
              <a:extLst>
                <a:ext uri="{FF2B5EF4-FFF2-40B4-BE49-F238E27FC236}">
                  <a16:creationId xmlns:a16="http://schemas.microsoft.com/office/drawing/2014/main" id="{45A07E58-216F-71AC-D3F8-977D71395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0337" y="832800"/>
              <a:ext cx="2508725" cy="2520000"/>
            </a:xfrm>
            <a:prstGeom prst="rect">
              <a:avLst/>
            </a:prstGeom>
          </p:spPr>
        </p:pic>
        <p:pic>
          <p:nvPicPr>
            <p:cNvPr id="58" name="Image 57">
              <a:extLst>
                <a:ext uri="{FF2B5EF4-FFF2-40B4-BE49-F238E27FC236}">
                  <a16:creationId xmlns:a16="http://schemas.microsoft.com/office/drawing/2014/main" id="{996D6FBC-431A-F9D2-84C7-611622C79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62" y="909000"/>
              <a:ext cx="2508725" cy="2520000"/>
            </a:xfrm>
            <a:prstGeom prst="rect">
              <a:avLst/>
            </a:prstGeom>
          </p:spPr>
        </p:pic>
        <p:pic>
          <p:nvPicPr>
            <p:cNvPr id="59" name="Image 58">
              <a:extLst>
                <a:ext uri="{FF2B5EF4-FFF2-40B4-BE49-F238E27FC236}">
                  <a16:creationId xmlns:a16="http://schemas.microsoft.com/office/drawing/2014/main" id="{80B5800E-236E-6D1B-67B1-5888D9231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1587" y="988375"/>
              <a:ext cx="2508725" cy="2520000"/>
            </a:xfrm>
            <a:prstGeom prst="rect">
              <a:avLst/>
            </a:prstGeom>
          </p:spPr>
        </p:pic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06B5D811-C580-15FD-85A2-29A82BB9E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212" y="1064575"/>
              <a:ext cx="2508725" cy="2520000"/>
            </a:xfrm>
            <a:prstGeom prst="rect">
              <a:avLst/>
            </a:prstGeom>
          </p:spPr>
        </p:pic>
      </p:grpSp>
      <p:pic>
        <p:nvPicPr>
          <p:cNvPr id="61" name="Image 60">
            <a:extLst>
              <a:ext uri="{FF2B5EF4-FFF2-40B4-BE49-F238E27FC236}">
                <a16:creationId xmlns:a16="http://schemas.microsoft.com/office/drawing/2014/main" id="{EF492D8C-451E-4968-D541-E77CF9B1747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36" y="1811752"/>
            <a:ext cx="984980" cy="989406"/>
          </a:xfrm>
          <a:prstGeom prst="rect">
            <a:avLst/>
          </a:prstGeom>
        </p:spPr>
      </p:pic>
      <p:pic>
        <p:nvPicPr>
          <p:cNvPr id="62" name="Image 61">
            <a:extLst>
              <a:ext uri="{FF2B5EF4-FFF2-40B4-BE49-F238E27FC236}">
                <a16:creationId xmlns:a16="http://schemas.microsoft.com/office/drawing/2014/main" id="{F789DF30-C119-1595-60E6-8571F63E85A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36" y="2884050"/>
            <a:ext cx="984980" cy="989406"/>
          </a:xfrm>
          <a:prstGeom prst="rect">
            <a:avLst/>
          </a:prstGeom>
        </p:spPr>
      </p:pic>
      <p:pic>
        <p:nvPicPr>
          <p:cNvPr id="63" name="Image 62">
            <a:extLst>
              <a:ext uri="{FF2B5EF4-FFF2-40B4-BE49-F238E27FC236}">
                <a16:creationId xmlns:a16="http://schemas.microsoft.com/office/drawing/2014/main" id="{7AA8F474-CD9A-8D82-9208-7F0D5A25397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865" y="2676039"/>
            <a:ext cx="136955" cy="131688"/>
          </a:xfrm>
          <a:prstGeom prst="rect">
            <a:avLst/>
          </a:prstGeom>
        </p:spPr>
      </p:pic>
      <p:pic>
        <p:nvPicPr>
          <p:cNvPr id="64" name="Image 63">
            <a:extLst>
              <a:ext uri="{FF2B5EF4-FFF2-40B4-BE49-F238E27FC236}">
                <a16:creationId xmlns:a16="http://schemas.microsoft.com/office/drawing/2014/main" id="{633F1C4A-B44B-0460-91AC-B80C91656D9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265" y="2828439"/>
            <a:ext cx="136955" cy="131688"/>
          </a:xfrm>
          <a:prstGeom prst="rect">
            <a:avLst/>
          </a:prstGeom>
        </p:spPr>
      </p:pic>
      <p:pic>
        <p:nvPicPr>
          <p:cNvPr id="65" name="Image 64">
            <a:extLst>
              <a:ext uri="{FF2B5EF4-FFF2-40B4-BE49-F238E27FC236}">
                <a16:creationId xmlns:a16="http://schemas.microsoft.com/office/drawing/2014/main" id="{E0340B2B-3EC5-34CA-5382-D0B80C72B8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665" y="2980839"/>
            <a:ext cx="136955" cy="13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3737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192</TotalTime>
  <Words>190</Words>
  <Application>Microsoft Office PowerPoint</Application>
  <PresentationFormat>Affichage à l'écran (4:3)</PresentationFormat>
  <Paragraphs>121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  <vt:lpstr>Écris en chiffres le nombre représenté.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37</cp:revision>
  <dcterms:created xsi:type="dcterms:W3CDTF">2023-02-07T14:55:57Z</dcterms:created>
  <dcterms:modified xsi:type="dcterms:W3CDTF">2025-07-20T08:13:56Z</dcterms:modified>
</cp:coreProperties>
</file>